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57"/>
  </p:notesMasterIdLst>
  <p:handoutMasterIdLst>
    <p:handoutMasterId r:id="rId58"/>
  </p:handoutMasterIdLst>
  <p:sldIdLst>
    <p:sldId id="418" r:id="rId3"/>
    <p:sldId id="443" r:id="rId4"/>
    <p:sldId id="444" r:id="rId5"/>
    <p:sldId id="473" r:id="rId6"/>
    <p:sldId id="528" r:id="rId7"/>
    <p:sldId id="482" r:id="rId8"/>
    <p:sldId id="483" r:id="rId9"/>
    <p:sldId id="486" r:id="rId10"/>
    <p:sldId id="485" r:id="rId11"/>
    <p:sldId id="488" r:id="rId12"/>
    <p:sldId id="489" r:id="rId13"/>
    <p:sldId id="490" r:id="rId14"/>
    <p:sldId id="494" r:id="rId15"/>
    <p:sldId id="487" r:id="rId16"/>
    <p:sldId id="516" r:id="rId17"/>
    <p:sldId id="518" r:id="rId18"/>
    <p:sldId id="512" r:id="rId19"/>
    <p:sldId id="517" r:id="rId20"/>
    <p:sldId id="515" r:id="rId21"/>
    <p:sldId id="499" r:id="rId22"/>
    <p:sldId id="514" r:id="rId23"/>
    <p:sldId id="522" r:id="rId24"/>
    <p:sldId id="464" r:id="rId25"/>
    <p:sldId id="511" r:id="rId26"/>
    <p:sldId id="513" r:id="rId27"/>
    <p:sldId id="523" r:id="rId28"/>
    <p:sldId id="525" r:id="rId29"/>
    <p:sldId id="521" r:id="rId30"/>
    <p:sldId id="527" r:id="rId31"/>
    <p:sldId id="479" r:id="rId32"/>
    <p:sldId id="491" r:id="rId33"/>
    <p:sldId id="495" r:id="rId34"/>
    <p:sldId id="497" r:id="rId35"/>
    <p:sldId id="493" r:id="rId36"/>
    <p:sldId id="372" r:id="rId37"/>
    <p:sldId id="498" r:id="rId38"/>
    <p:sldId id="505" r:id="rId39"/>
    <p:sldId id="509" r:id="rId40"/>
    <p:sldId id="510" r:id="rId41"/>
    <p:sldId id="391" r:id="rId42"/>
    <p:sldId id="403" r:id="rId43"/>
    <p:sldId id="383" r:id="rId44"/>
    <p:sldId id="503" r:id="rId45"/>
    <p:sldId id="258" r:id="rId46"/>
    <p:sldId id="480" r:id="rId47"/>
    <p:sldId id="501" r:id="rId48"/>
    <p:sldId id="481" r:id="rId49"/>
    <p:sldId id="368" r:id="rId50"/>
    <p:sldId id="405" r:id="rId51"/>
    <p:sldId id="373" r:id="rId52"/>
    <p:sldId id="399" r:id="rId53"/>
    <p:sldId id="394" r:id="rId54"/>
    <p:sldId id="520" r:id="rId55"/>
    <p:sldId id="519" r:id="rId56"/>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18"/>
            <p14:sldId id="443"/>
            <p14:sldId id="444"/>
            <p14:sldId id="473"/>
            <p14:sldId id="528"/>
            <p14:sldId id="482"/>
            <p14:sldId id="483"/>
            <p14:sldId id="486"/>
            <p14:sldId id="485"/>
            <p14:sldId id="488"/>
            <p14:sldId id="489"/>
            <p14:sldId id="490"/>
            <p14:sldId id="494"/>
            <p14:sldId id="487"/>
            <p14:sldId id="516"/>
            <p14:sldId id="518"/>
            <p14:sldId id="512"/>
            <p14:sldId id="517"/>
            <p14:sldId id="515"/>
            <p14:sldId id="499"/>
            <p14:sldId id="514"/>
          </p14:sldIdLst>
        </p14:section>
        <p14:section name="Analysis" id="{72403248-C243-4A1B-A5E3-A605DB61C6AF}">
          <p14:sldIdLst>
            <p14:sldId id="522"/>
            <p14:sldId id="464"/>
            <p14:sldId id="511"/>
            <p14:sldId id="513"/>
            <p14:sldId id="523"/>
            <p14:sldId id="525"/>
            <p14:sldId id="521"/>
          </p14:sldIdLst>
        </p14:section>
        <p14:section name="Revenue Plan" id="{3C7D6D16-5450-45F4-BE24-302FE4642120}">
          <p14:sldIdLst>
            <p14:sldId id="527"/>
            <p14:sldId id="479"/>
            <p14:sldId id="491"/>
            <p14:sldId id="495"/>
            <p14:sldId id="497"/>
            <p14:sldId id="493"/>
            <p14:sldId id="372"/>
            <p14:sldId id="498"/>
            <p14:sldId id="505"/>
            <p14:sldId id="509"/>
            <p14:sldId id="510"/>
            <p14:sldId id="391"/>
            <p14:sldId id="403"/>
            <p14:sldId id="383"/>
            <p14:sldId id="503"/>
          </p14:sldIdLst>
        </p14:section>
        <p14:section name="Miscellaneous" id="{CF98E570-71AF-46B5-8F83-236E4F300E15}">
          <p14:sldIdLst>
            <p14:sldId id="258"/>
            <p14:sldId id="480"/>
            <p14:sldId id="501"/>
            <p14:sldId id="481"/>
            <p14:sldId id="368"/>
            <p14:sldId id="405"/>
            <p14:sldId id="373"/>
            <p14:sldId id="399"/>
            <p14:sldId id="394"/>
            <p14:sldId id="520"/>
            <p14:sldId id="5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2F6"/>
    <a:srgbClr val="E3A409"/>
    <a:srgbClr val="FFF1F4"/>
    <a:srgbClr val="1A4F68"/>
    <a:srgbClr val="0C4360"/>
    <a:srgbClr val="FF671F"/>
    <a:srgbClr val="E52C10"/>
    <a:srgbClr val="0074AF"/>
    <a:srgbClr val="FCCDB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70C6E-123F-4E6E-86F2-8151BFD543BF}" v="10" dt="2022-02-07T16:44:04.7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57" autoAdjust="0"/>
  </p:normalViewPr>
  <p:slideViewPr>
    <p:cSldViewPr snapToGrid="0">
      <p:cViewPr varScale="1">
        <p:scale>
          <a:sx n="112" d="100"/>
          <a:sy n="112" d="100"/>
        </p:scale>
        <p:origin x="516" y="1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Sinn" userId="2890380d3fc747c8" providerId="LiveId" clId="{C2430714-6C4C-46EC-B190-70A6720ECB48}"/>
    <pc:docChg chg="undo custSel addSld delSld modSld sldOrd addSection delSection modSection">
      <pc:chgData name="Mike Sinn" userId="2890380d3fc747c8" providerId="LiveId" clId="{C2430714-6C4C-46EC-B190-70A6720ECB48}" dt="2022-01-30T16:57:40.969" v="2448"/>
      <pc:docMkLst>
        <pc:docMk/>
      </pc:docMkLst>
      <pc:sldChg chg="modSp add mod ord modTransition">
        <pc:chgData name="Mike Sinn" userId="2890380d3fc747c8" providerId="LiveId" clId="{C2430714-6C4C-46EC-B190-70A6720ECB48}" dt="2022-01-30T15:33:24.625" v="2098"/>
        <pc:sldMkLst>
          <pc:docMk/>
          <pc:sldMk cId="1228730464" sldId="258"/>
        </pc:sldMkLst>
        <pc:spChg chg="mod">
          <ac:chgData name="Mike Sinn" userId="2890380d3fc747c8" providerId="LiveId" clId="{C2430714-6C4C-46EC-B190-70A6720ECB48}" dt="2022-01-30T12:24:42.072" v="156" actId="255"/>
          <ac:spMkLst>
            <pc:docMk/>
            <pc:sldMk cId="1228730464" sldId="258"/>
            <ac:spMk id="7" creationId="{00000000-0000-0000-0000-000000000000}"/>
          </ac:spMkLst>
        </pc:spChg>
        <pc:spChg chg="mod">
          <ac:chgData name="Mike Sinn" userId="2890380d3fc747c8" providerId="LiveId" clId="{C2430714-6C4C-46EC-B190-70A6720ECB48}" dt="2022-01-30T12:25:20.692" v="157" actId="33524"/>
          <ac:spMkLst>
            <pc:docMk/>
            <pc:sldMk cId="1228730464" sldId="258"/>
            <ac:spMk id="9" creationId="{00000000-0000-0000-0000-000000000000}"/>
          </ac:spMkLst>
        </pc:spChg>
      </pc:sldChg>
      <pc:sldChg chg="del">
        <pc:chgData name="Mike Sinn" userId="2890380d3fc747c8" providerId="LiveId" clId="{C2430714-6C4C-46EC-B190-70A6720ECB48}" dt="2022-01-30T13:01:44.436" v="220" actId="47"/>
        <pc:sldMkLst>
          <pc:docMk/>
          <pc:sldMk cId="404516440" sldId="364"/>
        </pc:sldMkLst>
      </pc:sldChg>
      <pc:sldChg chg="addSp modSp mod ord modTransition modNotesTx">
        <pc:chgData name="Mike Sinn" userId="2890380d3fc747c8" providerId="LiveId" clId="{C2430714-6C4C-46EC-B190-70A6720ECB48}" dt="2022-01-30T16:52:32.941" v="2438"/>
        <pc:sldMkLst>
          <pc:docMk/>
          <pc:sldMk cId="2502629545" sldId="368"/>
        </pc:sldMkLst>
        <pc:spChg chg="mod">
          <ac:chgData name="Mike Sinn" userId="2890380d3fc747c8" providerId="LiveId" clId="{C2430714-6C4C-46EC-B190-70A6720ECB48}" dt="2022-01-30T14:00:20.440" v="490" actId="1076"/>
          <ac:spMkLst>
            <pc:docMk/>
            <pc:sldMk cId="2502629545" sldId="368"/>
            <ac:spMk id="2" creationId="{00000000-0000-0000-0000-000000000000}"/>
          </ac:spMkLst>
        </pc:spChg>
        <pc:spChg chg="add mod">
          <ac:chgData name="Mike Sinn" userId="2890380d3fc747c8" providerId="LiveId" clId="{C2430714-6C4C-46EC-B190-70A6720ECB48}" dt="2022-01-30T13:59:38.657" v="471" actId="1076"/>
          <ac:spMkLst>
            <pc:docMk/>
            <pc:sldMk cId="2502629545" sldId="368"/>
            <ac:spMk id="15" creationId="{82D77A47-CE04-48A1-ABC7-04A096BA7B61}"/>
          </ac:spMkLst>
        </pc:spChg>
        <pc:picChg chg="mod">
          <ac:chgData name="Mike Sinn" userId="2890380d3fc747c8" providerId="LiveId" clId="{C2430714-6C4C-46EC-B190-70A6720ECB48}" dt="2022-01-30T14:00:06.828" v="486" actId="1076"/>
          <ac:picMkLst>
            <pc:docMk/>
            <pc:sldMk cId="2502629545" sldId="368"/>
            <ac:picMk id="6" creationId="{00000000-0000-0000-0000-000000000000}"/>
          </ac:picMkLst>
        </pc:picChg>
        <pc:picChg chg="mod">
          <ac:chgData name="Mike Sinn" userId="2890380d3fc747c8" providerId="LiveId" clId="{C2430714-6C4C-46EC-B190-70A6720ECB48}" dt="2022-01-30T14:00:19.178" v="489" actId="1076"/>
          <ac:picMkLst>
            <pc:docMk/>
            <pc:sldMk cId="2502629545" sldId="368"/>
            <ac:picMk id="21" creationId="{00000000-0000-0000-0000-000000000000}"/>
          </ac:picMkLst>
        </pc:picChg>
        <pc:picChg chg="mod">
          <ac:chgData name="Mike Sinn" userId="2890380d3fc747c8" providerId="LiveId" clId="{C2430714-6C4C-46EC-B190-70A6720ECB48}" dt="2022-01-30T13:59:26.953" v="467" actId="1076"/>
          <ac:picMkLst>
            <pc:docMk/>
            <pc:sldMk cId="2502629545" sldId="368"/>
            <ac:picMk id="33" creationId="{00000000-0000-0000-0000-000000000000}"/>
          </ac:picMkLst>
        </pc:picChg>
      </pc:sldChg>
      <pc:sldChg chg="modSp mod ord modTransition modNotesTx">
        <pc:chgData name="Mike Sinn" userId="2890380d3fc747c8" providerId="LiveId" clId="{C2430714-6C4C-46EC-B190-70A6720ECB48}" dt="2022-01-30T16:52:32.941" v="2438"/>
        <pc:sldMkLst>
          <pc:docMk/>
          <pc:sldMk cId="4185397059" sldId="373"/>
        </pc:sldMkLst>
        <pc:spChg chg="mod">
          <ac:chgData name="Mike Sinn" userId="2890380d3fc747c8" providerId="LiveId" clId="{C2430714-6C4C-46EC-B190-70A6720ECB48}" dt="2022-01-30T13:26:27.086" v="239" actId="20577"/>
          <ac:spMkLst>
            <pc:docMk/>
            <pc:sldMk cId="4185397059" sldId="373"/>
            <ac:spMk id="2" creationId="{42FEA4D1-8BEC-4F9B-A855-4F67D363CDFD}"/>
          </ac:spMkLst>
        </pc:spChg>
      </pc:sldChg>
      <pc:sldChg chg="ord">
        <pc:chgData name="Mike Sinn" userId="2890380d3fc747c8" providerId="LiveId" clId="{C2430714-6C4C-46EC-B190-70A6720ECB48}" dt="2022-01-30T14:32:55.252" v="1643"/>
        <pc:sldMkLst>
          <pc:docMk/>
          <pc:sldMk cId="493729139" sldId="383"/>
        </pc:sldMkLst>
      </pc:sldChg>
      <pc:sldChg chg="del">
        <pc:chgData name="Mike Sinn" userId="2890380d3fc747c8" providerId="LiveId" clId="{C2430714-6C4C-46EC-B190-70A6720ECB48}" dt="2022-01-30T13:01:56.223" v="222" actId="47"/>
        <pc:sldMkLst>
          <pc:docMk/>
          <pc:sldMk cId="2628314689" sldId="385"/>
        </pc:sldMkLst>
      </pc:sldChg>
      <pc:sldChg chg="add ord modTransition">
        <pc:chgData name="Mike Sinn" userId="2890380d3fc747c8" providerId="LiveId" clId="{C2430714-6C4C-46EC-B190-70A6720ECB48}" dt="2022-01-30T16:46:43.351" v="2422"/>
        <pc:sldMkLst>
          <pc:docMk/>
          <pc:sldMk cId="1857264163" sldId="394"/>
        </pc:sldMkLst>
      </pc:sldChg>
      <pc:sldChg chg="modSp add mod ord modTransition modNotesTx">
        <pc:chgData name="Mike Sinn" userId="2890380d3fc747c8" providerId="LiveId" clId="{C2430714-6C4C-46EC-B190-70A6720ECB48}" dt="2022-01-30T16:52:32.941" v="2438"/>
        <pc:sldMkLst>
          <pc:docMk/>
          <pc:sldMk cId="1154712593" sldId="399"/>
        </pc:sldMkLst>
        <pc:spChg chg="mod">
          <ac:chgData name="Mike Sinn" userId="2890380d3fc747c8" providerId="LiveId" clId="{C2430714-6C4C-46EC-B190-70A6720ECB48}" dt="2022-01-30T14:22:01.153" v="1578" actId="1076"/>
          <ac:spMkLst>
            <pc:docMk/>
            <pc:sldMk cId="1154712593" sldId="399"/>
            <ac:spMk id="3" creationId="{00000000-0000-0000-0000-000000000000}"/>
          </ac:spMkLst>
        </pc:spChg>
        <pc:spChg chg="mod">
          <ac:chgData name="Mike Sinn" userId="2890380d3fc747c8" providerId="LiveId" clId="{C2430714-6C4C-46EC-B190-70A6720ECB48}" dt="2022-01-30T14:21:49.855" v="1576" actId="242"/>
          <ac:spMkLst>
            <pc:docMk/>
            <pc:sldMk cId="1154712593" sldId="399"/>
            <ac:spMk id="8" creationId="{00000000-0000-0000-0000-000000000000}"/>
          </ac:spMkLst>
        </pc:spChg>
        <pc:spChg chg="mod">
          <ac:chgData name="Mike Sinn" userId="2890380d3fc747c8" providerId="LiveId" clId="{C2430714-6C4C-46EC-B190-70A6720ECB48}" dt="2022-01-30T14:21:53.604" v="1577" actId="242"/>
          <ac:spMkLst>
            <pc:docMk/>
            <pc:sldMk cId="1154712593" sldId="399"/>
            <ac:spMk id="9" creationId="{00000000-0000-0000-0000-000000000000}"/>
          </ac:spMkLst>
        </pc:spChg>
      </pc:sldChg>
      <pc:sldChg chg="ord">
        <pc:chgData name="Mike Sinn" userId="2890380d3fc747c8" providerId="LiveId" clId="{C2430714-6C4C-46EC-B190-70A6720ECB48}" dt="2022-01-30T14:43:58.442" v="1723"/>
        <pc:sldMkLst>
          <pc:docMk/>
          <pc:sldMk cId="3136456761" sldId="403"/>
        </pc:sldMkLst>
      </pc:sldChg>
      <pc:sldChg chg="modSp mod ord modTransition modNotesTx">
        <pc:chgData name="Mike Sinn" userId="2890380d3fc747c8" providerId="LiveId" clId="{C2430714-6C4C-46EC-B190-70A6720ECB48}" dt="2022-01-30T16:52:32.941" v="2438"/>
        <pc:sldMkLst>
          <pc:docMk/>
          <pc:sldMk cId="380006526" sldId="405"/>
        </pc:sldMkLst>
        <pc:spChg chg="mod">
          <ac:chgData name="Mike Sinn" userId="2890380d3fc747c8" providerId="LiveId" clId="{C2430714-6C4C-46EC-B190-70A6720ECB48}" dt="2022-01-30T14:06:02.447" v="565" actId="1076"/>
          <ac:spMkLst>
            <pc:docMk/>
            <pc:sldMk cId="380006526" sldId="405"/>
            <ac:spMk id="7" creationId="{00000000-0000-0000-0000-000000000000}"/>
          </ac:spMkLst>
        </pc:spChg>
        <pc:spChg chg="mod">
          <ac:chgData name="Mike Sinn" userId="2890380d3fc747c8" providerId="LiveId" clId="{C2430714-6C4C-46EC-B190-70A6720ECB48}" dt="2022-01-30T13:00:28.668" v="217" actId="20577"/>
          <ac:spMkLst>
            <pc:docMk/>
            <pc:sldMk cId="380006526" sldId="405"/>
            <ac:spMk id="8" creationId="{00000000-0000-0000-0000-000000000000}"/>
          </ac:spMkLst>
        </pc:spChg>
        <pc:picChg chg="mod">
          <ac:chgData name="Mike Sinn" userId="2890380d3fc747c8" providerId="LiveId" clId="{C2430714-6C4C-46EC-B190-70A6720ECB48}" dt="2022-01-30T14:05:40.300" v="549" actId="1076"/>
          <ac:picMkLst>
            <pc:docMk/>
            <pc:sldMk cId="380006526" sldId="405"/>
            <ac:picMk id="4" creationId="{00000000-0000-0000-0000-000000000000}"/>
          </ac:picMkLst>
        </pc:picChg>
      </pc:sldChg>
      <pc:sldChg chg="del">
        <pc:chgData name="Mike Sinn" userId="2890380d3fc747c8" providerId="LiveId" clId="{C2430714-6C4C-46EC-B190-70A6720ECB48}" dt="2022-01-30T13:27:35.849" v="240" actId="47"/>
        <pc:sldMkLst>
          <pc:docMk/>
          <pc:sldMk cId="558093938" sldId="406"/>
        </pc:sldMkLst>
      </pc:sldChg>
      <pc:sldChg chg="del">
        <pc:chgData name="Mike Sinn" userId="2890380d3fc747c8" providerId="LiveId" clId="{C2430714-6C4C-46EC-B190-70A6720ECB48}" dt="2022-01-30T13:01:48.574" v="221" actId="47"/>
        <pc:sldMkLst>
          <pc:docMk/>
          <pc:sldMk cId="606086318" sldId="409"/>
        </pc:sldMkLst>
      </pc:sldChg>
      <pc:sldChg chg="addSp modSp add mod ord modTransition modNotesTx">
        <pc:chgData name="Mike Sinn" userId="2890380d3fc747c8" providerId="LiveId" clId="{C2430714-6C4C-46EC-B190-70A6720ECB48}" dt="2022-01-30T16:11:08.002" v="2355" actId="20577"/>
        <pc:sldMkLst>
          <pc:docMk/>
          <pc:sldMk cId="1893198420" sldId="418"/>
        </pc:sldMkLst>
        <pc:picChg chg="mod">
          <ac:chgData name="Mike Sinn" userId="2890380d3fc747c8" providerId="LiveId" clId="{C2430714-6C4C-46EC-B190-70A6720ECB48}" dt="2022-01-30T09:53:36.536" v="89" actId="1076"/>
          <ac:picMkLst>
            <pc:docMk/>
            <pc:sldMk cId="1893198420" sldId="418"/>
            <ac:picMk id="7" creationId="{541CD5C0-C6F7-4735-8BBA-FBCC4F82C47F}"/>
          </ac:picMkLst>
        </pc:picChg>
        <pc:picChg chg="add mod">
          <ac:chgData name="Mike Sinn" userId="2890380d3fc747c8" providerId="LiveId" clId="{C2430714-6C4C-46EC-B190-70A6720ECB48}" dt="2022-01-30T12:13:18.080" v="142" actId="1076"/>
          <ac:picMkLst>
            <pc:docMk/>
            <pc:sldMk cId="1893198420" sldId="418"/>
            <ac:picMk id="9" creationId="{F982B983-5996-48FA-A5CB-AA11FEAE02E0}"/>
          </ac:picMkLst>
        </pc:picChg>
      </pc:sldChg>
      <pc:sldChg chg="modSp add modTransition modNotesTx">
        <pc:chgData name="Mike Sinn" userId="2890380d3fc747c8" providerId="LiveId" clId="{C2430714-6C4C-46EC-B190-70A6720ECB48}" dt="2022-01-30T16:46:04.386" v="2420" actId="6549"/>
        <pc:sldMkLst>
          <pc:docMk/>
          <pc:sldMk cId="3776878982" sldId="443"/>
        </pc:sldMkLst>
        <pc:spChg chg="mod">
          <ac:chgData name="Mike Sinn" userId="2890380d3fc747c8" providerId="LiveId" clId="{C2430714-6C4C-46EC-B190-70A6720ECB48}" dt="2022-01-30T16:46:04.386" v="2420" actId="6549"/>
          <ac:spMkLst>
            <pc:docMk/>
            <pc:sldMk cId="3776878982" sldId="443"/>
            <ac:spMk id="10" creationId="{00000000-0000-0000-0000-000000000000}"/>
          </ac:spMkLst>
        </pc:spChg>
      </pc:sldChg>
      <pc:sldChg chg="modSp add mod ord modTransition modNotesTx">
        <pc:chgData name="Mike Sinn" userId="2890380d3fc747c8" providerId="LiveId" clId="{C2430714-6C4C-46EC-B190-70A6720ECB48}" dt="2022-01-30T16:50:28.184" v="2430"/>
        <pc:sldMkLst>
          <pc:docMk/>
          <pc:sldMk cId="1806540612" sldId="444"/>
        </pc:sldMkLst>
        <pc:spChg chg="mod">
          <ac:chgData name="Mike Sinn" userId="2890380d3fc747c8" providerId="LiveId" clId="{C2430714-6C4C-46EC-B190-70A6720ECB48}" dt="2022-01-30T14:10:36.547" v="829" actId="20577"/>
          <ac:spMkLst>
            <pc:docMk/>
            <pc:sldMk cId="1806540612" sldId="444"/>
            <ac:spMk id="19" creationId="{00000000-0000-0000-0000-000000000000}"/>
          </ac:spMkLst>
        </pc:spChg>
      </pc:sldChg>
      <pc:sldChg chg="delSp mod ord delAnim">
        <pc:chgData name="Mike Sinn" userId="2890380d3fc747c8" providerId="LiveId" clId="{C2430714-6C4C-46EC-B190-70A6720ECB48}" dt="2022-01-30T14:44:18.072" v="1725"/>
        <pc:sldMkLst>
          <pc:docMk/>
          <pc:sldMk cId="536846256" sldId="464"/>
        </pc:sldMkLst>
        <pc:picChg chg="del">
          <ac:chgData name="Mike Sinn" userId="2890380d3fc747c8" providerId="LiveId" clId="{C2430714-6C4C-46EC-B190-70A6720ECB48}" dt="2022-01-30T13:28:09.762" v="242" actId="478"/>
          <ac:picMkLst>
            <pc:docMk/>
            <pc:sldMk cId="536846256" sldId="464"/>
            <ac:picMk id="3" creationId="{00000000-0000-0000-0000-000000000000}"/>
          </ac:picMkLst>
        </pc:picChg>
        <pc:picChg chg="del">
          <ac:chgData name="Mike Sinn" userId="2890380d3fc747c8" providerId="LiveId" clId="{C2430714-6C4C-46EC-B190-70A6720ECB48}" dt="2022-01-30T13:28:11.659" v="243" actId="478"/>
          <ac:picMkLst>
            <pc:docMk/>
            <pc:sldMk cId="536846256" sldId="464"/>
            <ac:picMk id="4" creationId="{00000000-0000-0000-0000-000000000000}"/>
          </ac:picMkLst>
        </pc:picChg>
      </pc:sldChg>
      <pc:sldChg chg="add del ord modNotesTx">
        <pc:chgData name="Mike Sinn" userId="2890380d3fc747c8" providerId="LiveId" clId="{C2430714-6C4C-46EC-B190-70A6720ECB48}" dt="2022-01-30T16:53:33.222" v="2442"/>
        <pc:sldMkLst>
          <pc:docMk/>
          <pc:sldMk cId="313478722" sldId="473"/>
        </pc:sldMkLst>
      </pc:sldChg>
      <pc:sldChg chg="delSp modSp mod ord">
        <pc:chgData name="Mike Sinn" userId="2890380d3fc747c8" providerId="LiveId" clId="{C2430714-6C4C-46EC-B190-70A6720ECB48}" dt="2022-01-30T16:33:01.703" v="2385" actId="1076"/>
        <pc:sldMkLst>
          <pc:docMk/>
          <pc:sldMk cId="4000133822" sldId="479"/>
        </pc:sldMkLst>
        <pc:spChg chg="mod">
          <ac:chgData name="Mike Sinn" userId="2890380d3fc747c8" providerId="LiveId" clId="{C2430714-6C4C-46EC-B190-70A6720ECB48}" dt="2022-01-30T16:33:01.703" v="2385" actId="1076"/>
          <ac:spMkLst>
            <pc:docMk/>
            <pc:sldMk cId="4000133822" sldId="479"/>
            <ac:spMk id="4" creationId="{D1E59C4E-5FC5-4ED0-B401-A8D9CA0D42A1}"/>
          </ac:spMkLst>
        </pc:spChg>
        <pc:picChg chg="del">
          <ac:chgData name="Mike Sinn" userId="2890380d3fc747c8" providerId="LiveId" clId="{C2430714-6C4C-46EC-B190-70A6720ECB48}" dt="2022-01-30T16:32:59.083" v="2384" actId="478"/>
          <ac:picMkLst>
            <pc:docMk/>
            <pc:sldMk cId="4000133822" sldId="479"/>
            <ac:picMk id="8" creationId="{55E48F55-2908-4CBA-A8CB-6FC01829CDDB}"/>
          </ac:picMkLst>
        </pc:picChg>
      </pc:sldChg>
      <pc:sldChg chg="ord">
        <pc:chgData name="Mike Sinn" userId="2890380d3fc747c8" providerId="LiveId" clId="{C2430714-6C4C-46EC-B190-70A6720ECB48}" dt="2022-01-30T15:33:24.625" v="2098"/>
        <pc:sldMkLst>
          <pc:docMk/>
          <pc:sldMk cId="315175551" sldId="480"/>
        </pc:sldMkLst>
      </pc:sldChg>
      <pc:sldChg chg="ord">
        <pc:chgData name="Mike Sinn" userId="2890380d3fc747c8" providerId="LiveId" clId="{C2430714-6C4C-46EC-B190-70A6720ECB48}" dt="2022-01-30T16:35:30.060" v="2391"/>
        <pc:sldMkLst>
          <pc:docMk/>
          <pc:sldMk cId="392508835" sldId="481"/>
        </pc:sldMkLst>
      </pc:sldChg>
      <pc:sldChg chg="ord">
        <pc:chgData name="Mike Sinn" userId="2890380d3fc747c8" providerId="LiveId" clId="{C2430714-6C4C-46EC-B190-70A6720ECB48}" dt="2022-01-30T16:35:13.055" v="2389"/>
        <pc:sldMkLst>
          <pc:docMk/>
          <pc:sldMk cId="3224205033" sldId="482"/>
        </pc:sldMkLst>
      </pc:sldChg>
      <pc:sldChg chg="ord">
        <pc:chgData name="Mike Sinn" userId="2890380d3fc747c8" providerId="LiveId" clId="{C2430714-6C4C-46EC-B190-70A6720ECB48}" dt="2022-01-30T16:34:03.671" v="2387"/>
        <pc:sldMkLst>
          <pc:docMk/>
          <pc:sldMk cId="2615076752" sldId="483"/>
        </pc:sldMkLst>
      </pc:sldChg>
      <pc:sldChg chg="ord">
        <pc:chgData name="Mike Sinn" userId="2890380d3fc747c8" providerId="LiveId" clId="{C2430714-6C4C-46EC-B190-70A6720ECB48}" dt="2022-01-30T16:34:03.671" v="2387"/>
        <pc:sldMkLst>
          <pc:docMk/>
          <pc:sldMk cId="2851940521" sldId="485"/>
        </pc:sldMkLst>
      </pc:sldChg>
      <pc:sldChg chg="ord">
        <pc:chgData name="Mike Sinn" userId="2890380d3fc747c8" providerId="LiveId" clId="{C2430714-6C4C-46EC-B190-70A6720ECB48}" dt="2022-01-30T16:34:03.671" v="2387"/>
        <pc:sldMkLst>
          <pc:docMk/>
          <pc:sldMk cId="522953823" sldId="486"/>
        </pc:sldMkLst>
      </pc:sldChg>
      <pc:sldChg chg="ord">
        <pc:chgData name="Mike Sinn" userId="2890380d3fc747c8" providerId="LiveId" clId="{C2430714-6C4C-46EC-B190-70A6720ECB48}" dt="2022-01-30T16:47:51.872" v="2424"/>
        <pc:sldMkLst>
          <pc:docMk/>
          <pc:sldMk cId="253251662" sldId="487"/>
        </pc:sldMkLst>
      </pc:sldChg>
      <pc:sldChg chg="ord">
        <pc:chgData name="Mike Sinn" userId="2890380d3fc747c8" providerId="LiveId" clId="{C2430714-6C4C-46EC-B190-70A6720ECB48}" dt="2022-01-30T16:34:03.671" v="2387"/>
        <pc:sldMkLst>
          <pc:docMk/>
          <pc:sldMk cId="1811089948" sldId="488"/>
        </pc:sldMkLst>
      </pc:sldChg>
      <pc:sldChg chg="ord">
        <pc:chgData name="Mike Sinn" userId="2890380d3fc747c8" providerId="LiveId" clId="{C2430714-6C4C-46EC-B190-70A6720ECB48}" dt="2022-01-30T16:34:03.671" v="2387"/>
        <pc:sldMkLst>
          <pc:docMk/>
          <pc:sldMk cId="3277992818" sldId="489"/>
        </pc:sldMkLst>
      </pc:sldChg>
      <pc:sldChg chg="ord modTransition">
        <pc:chgData name="Mike Sinn" userId="2890380d3fc747c8" providerId="LiveId" clId="{C2430714-6C4C-46EC-B190-70A6720ECB48}" dt="2022-01-30T16:36:01.217" v="2395"/>
        <pc:sldMkLst>
          <pc:docMk/>
          <pc:sldMk cId="347006585" sldId="490"/>
        </pc:sldMkLst>
      </pc:sldChg>
      <pc:sldChg chg="ord">
        <pc:chgData name="Mike Sinn" userId="2890380d3fc747c8" providerId="LiveId" clId="{C2430714-6C4C-46EC-B190-70A6720ECB48}" dt="2022-01-30T15:01:40.115" v="1743"/>
        <pc:sldMkLst>
          <pc:docMk/>
          <pc:sldMk cId="2140266220" sldId="491"/>
        </pc:sldMkLst>
      </pc:sldChg>
      <pc:sldChg chg="ord">
        <pc:chgData name="Mike Sinn" userId="2890380d3fc747c8" providerId="LiveId" clId="{C2430714-6C4C-46EC-B190-70A6720ECB48}" dt="2022-01-30T16:43:24.676" v="2413"/>
        <pc:sldMkLst>
          <pc:docMk/>
          <pc:sldMk cId="2939477382" sldId="494"/>
        </pc:sldMkLst>
      </pc:sldChg>
      <pc:sldChg chg="ord">
        <pc:chgData name="Mike Sinn" userId="2890380d3fc747c8" providerId="LiveId" clId="{C2430714-6C4C-46EC-B190-70A6720ECB48}" dt="2022-01-30T15:31:13.291" v="2030"/>
        <pc:sldMkLst>
          <pc:docMk/>
          <pc:sldMk cId="1038317160" sldId="499"/>
        </pc:sldMkLst>
      </pc:sldChg>
      <pc:sldChg chg="ord">
        <pc:chgData name="Mike Sinn" userId="2890380d3fc747c8" providerId="LiveId" clId="{C2430714-6C4C-46EC-B190-70A6720ECB48}" dt="2022-01-30T15:33:24.625" v="2098"/>
        <pc:sldMkLst>
          <pc:docMk/>
          <pc:sldMk cId="845166813" sldId="501"/>
        </pc:sldMkLst>
      </pc:sldChg>
      <pc:sldChg chg="modSp">
        <pc:chgData name="Mike Sinn" userId="2890380d3fc747c8" providerId="LiveId" clId="{C2430714-6C4C-46EC-B190-70A6720ECB48}" dt="2022-01-30T13:44:21.868" v="288" actId="20577"/>
        <pc:sldMkLst>
          <pc:docMk/>
          <pc:sldMk cId="2494250446" sldId="505"/>
        </pc:sldMkLst>
        <pc:spChg chg="mod">
          <ac:chgData name="Mike Sinn" userId="2890380d3fc747c8" providerId="LiveId" clId="{C2430714-6C4C-46EC-B190-70A6720ECB48}" dt="2022-01-30T13:44:21.868" v="288" actId="20577"/>
          <ac:spMkLst>
            <pc:docMk/>
            <pc:sldMk cId="2494250446" sldId="505"/>
            <ac:spMk id="7" creationId="{B7EE7E73-5BF7-4967-AEA0-7DB89563D7CC}"/>
          </ac:spMkLst>
        </pc:spChg>
      </pc:sldChg>
      <pc:sldChg chg="del">
        <pc:chgData name="Mike Sinn" userId="2890380d3fc747c8" providerId="LiveId" clId="{C2430714-6C4C-46EC-B190-70A6720ECB48}" dt="2022-01-30T13:27:39.157" v="241" actId="47"/>
        <pc:sldMkLst>
          <pc:docMk/>
          <pc:sldMk cId="3208659379" sldId="507"/>
        </pc:sldMkLst>
      </pc:sldChg>
      <pc:sldChg chg="addSp new mod ord">
        <pc:chgData name="Mike Sinn" userId="2890380d3fc747c8" providerId="LiveId" clId="{C2430714-6C4C-46EC-B190-70A6720ECB48}" dt="2022-01-30T14:44:18.072" v="1725"/>
        <pc:sldMkLst>
          <pc:docMk/>
          <pc:sldMk cId="2676213278" sldId="511"/>
        </pc:sldMkLst>
        <pc:picChg chg="add">
          <ac:chgData name="Mike Sinn" userId="2890380d3fc747c8" providerId="LiveId" clId="{C2430714-6C4C-46EC-B190-70A6720ECB48}" dt="2022-01-30T10:38:28.960" v="97" actId="22"/>
          <ac:picMkLst>
            <pc:docMk/>
            <pc:sldMk cId="2676213278" sldId="511"/>
            <ac:picMk id="3" creationId="{E840689B-C116-4384-92ED-4D65D9A113E6}"/>
          </ac:picMkLst>
        </pc:picChg>
      </pc:sldChg>
      <pc:sldChg chg="addSp delSp modSp new mod ord">
        <pc:chgData name="Mike Sinn" userId="2890380d3fc747c8" providerId="LiveId" clId="{C2430714-6C4C-46EC-B190-70A6720ECB48}" dt="2022-01-30T13:42:42.080" v="286" actId="1076"/>
        <pc:sldMkLst>
          <pc:docMk/>
          <pc:sldMk cId="3449042703" sldId="512"/>
        </pc:sldMkLst>
        <pc:spChg chg="add mod">
          <ac:chgData name="Mike Sinn" userId="2890380d3fc747c8" providerId="LiveId" clId="{C2430714-6C4C-46EC-B190-70A6720ECB48}" dt="2022-01-30T13:42:42.080" v="286" actId="1076"/>
          <ac:spMkLst>
            <pc:docMk/>
            <pc:sldMk cId="3449042703" sldId="512"/>
            <ac:spMk id="2" creationId="{89FC3273-A16A-41EC-A5E7-1A5A0DB46547}"/>
          </ac:spMkLst>
        </pc:spChg>
        <pc:spChg chg="add del">
          <ac:chgData name="Mike Sinn" userId="2890380d3fc747c8" providerId="LiveId" clId="{C2430714-6C4C-46EC-B190-70A6720ECB48}" dt="2022-01-30T13:33:48.713" v="248" actId="22"/>
          <ac:spMkLst>
            <pc:docMk/>
            <pc:sldMk cId="3449042703" sldId="512"/>
            <ac:spMk id="7" creationId="{10F035E7-1898-421C-A8F1-55CE1B3FCDD7}"/>
          </ac:spMkLst>
        </pc:spChg>
        <pc:spChg chg="add del mod">
          <ac:chgData name="Mike Sinn" userId="2890380d3fc747c8" providerId="LiveId" clId="{C2430714-6C4C-46EC-B190-70A6720ECB48}" dt="2022-01-30T13:38:38.433" v="253"/>
          <ac:spMkLst>
            <pc:docMk/>
            <pc:sldMk cId="3449042703" sldId="512"/>
            <ac:spMk id="8" creationId="{2E4172A2-A6DD-46E8-9262-17310D08934F}"/>
          </ac:spMkLst>
        </pc:spChg>
        <pc:spChg chg="add mod">
          <ac:chgData name="Mike Sinn" userId="2890380d3fc747c8" providerId="LiveId" clId="{C2430714-6C4C-46EC-B190-70A6720ECB48}" dt="2022-01-30T13:38:46.739" v="254" actId="767"/>
          <ac:spMkLst>
            <pc:docMk/>
            <pc:sldMk cId="3449042703" sldId="512"/>
            <ac:spMk id="10" creationId="{4C93EF76-3956-44E5-8577-2248A184DD93}"/>
          </ac:spMkLst>
        </pc:spChg>
        <pc:graphicFrameChg chg="add del mod">
          <ac:chgData name="Mike Sinn" userId="2890380d3fc747c8" providerId="LiveId" clId="{C2430714-6C4C-46EC-B190-70A6720ECB48}" dt="2022-01-30T13:38:38.432" v="251" actId="478"/>
          <ac:graphicFrameMkLst>
            <pc:docMk/>
            <pc:sldMk cId="3449042703" sldId="512"/>
            <ac:graphicFrameMk id="9" creationId="{6C759B5C-1245-478B-AE3E-4DA788670E99}"/>
          </ac:graphicFrameMkLst>
        </pc:graphicFrameChg>
        <pc:picChg chg="add del mod">
          <ac:chgData name="Mike Sinn" userId="2890380d3fc747c8" providerId="LiveId" clId="{C2430714-6C4C-46EC-B190-70A6720ECB48}" dt="2022-01-30T10:43:37.738" v="111" actId="478"/>
          <ac:picMkLst>
            <pc:docMk/>
            <pc:sldMk cId="3449042703" sldId="512"/>
            <ac:picMk id="3" creationId="{848C51D3-DA58-45C5-A154-6D1ABFFD0AC2}"/>
          </ac:picMkLst>
        </pc:picChg>
        <pc:picChg chg="add mod">
          <ac:chgData name="Mike Sinn" userId="2890380d3fc747c8" providerId="LiveId" clId="{C2430714-6C4C-46EC-B190-70A6720ECB48}" dt="2022-01-30T13:42:26.667" v="283" actId="14100"/>
          <ac:picMkLst>
            <pc:docMk/>
            <pc:sldMk cId="3449042703" sldId="512"/>
            <ac:picMk id="4" creationId="{86AF959F-62C8-4DE8-BD27-EA4124A4044D}"/>
          </ac:picMkLst>
        </pc:picChg>
        <pc:picChg chg="add mod">
          <ac:chgData name="Mike Sinn" userId="2890380d3fc747c8" providerId="LiveId" clId="{C2430714-6C4C-46EC-B190-70A6720ECB48}" dt="2022-01-30T10:43:46.923" v="114" actId="14100"/>
          <ac:picMkLst>
            <pc:docMk/>
            <pc:sldMk cId="3449042703" sldId="512"/>
            <ac:picMk id="5" creationId="{418EDB78-6DB8-43E0-9409-588F30C39613}"/>
          </ac:picMkLst>
        </pc:picChg>
      </pc:sldChg>
      <pc:sldChg chg="addSp new mod ord">
        <pc:chgData name="Mike Sinn" userId="2890380d3fc747c8" providerId="LiveId" clId="{C2430714-6C4C-46EC-B190-70A6720ECB48}" dt="2022-01-30T14:44:18.072" v="1725"/>
        <pc:sldMkLst>
          <pc:docMk/>
          <pc:sldMk cId="2986676622" sldId="513"/>
        </pc:sldMkLst>
        <pc:picChg chg="add">
          <ac:chgData name="Mike Sinn" userId="2890380d3fc747c8" providerId="LiveId" clId="{C2430714-6C4C-46EC-B190-70A6720ECB48}" dt="2022-01-30T13:24:16.368" v="224" actId="22"/>
          <ac:picMkLst>
            <pc:docMk/>
            <pc:sldMk cId="2986676622" sldId="513"/>
            <ac:picMk id="3" creationId="{D58EECC6-F291-4BDC-A763-03D55D5A2B26}"/>
          </ac:picMkLst>
        </pc:picChg>
      </pc:sldChg>
      <pc:sldChg chg="delSp modSp add mod setBg delDesignElem">
        <pc:chgData name="Mike Sinn" userId="2890380d3fc747c8" providerId="LiveId" clId="{C2430714-6C4C-46EC-B190-70A6720ECB48}" dt="2022-01-30T13:26:05.500" v="236" actId="20577"/>
        <pc:sldMkLst>
          <pc:docMk/>
          <pc:sldMk cId="1985458312" sldId="514"/>
        </pc:sldMkLst>
        <pc:spChg chg="mod">
          <ac:chgData name="Mike Sinn" userId="2890380d3fc747c8" providerId="LiveId" clId="{C2430714-6C4C-46EC-B190-70A6720ECB48}" dt="2022-01-30T13:26:05.500" v="236" actId="20577"/>
          <ac:spMkLst>
            <pc:docMk/>
            <pc:sldMk cId="1985458312" sldId="514"/>
            <ac:spMk id="5" creationId="{CC306F0E-7F9F-4D10-9BFD-9DA609B7D60E}"/>
          </ac:spMkLst>
        </pc:spChg>
        <pc:spChg chg="del">
          <ac:chgData name="Mike Sinn" userId="2890380d3fc747c8" providerId="LiveId" clId="{C2430714-6C4C-46EC-B190-70A6720ECB48}" dt="2022-01-30T13:25:56.983" v="228"/>
          <ac:spMkLst>
            <pc:docMk/>
            <pc:sldMk cId="1985458312" sldId="514"/>
            <ac:spMk id="36" creationId="{52C0B2E1-0268-42EC-ABD3-94F81A05BCBD}"/>
          </ac:spMkLst>
        </pc:spChg>
        <pc:spChg chg="del">
          <ac:chgData name="Mike Sinn" userId="2890380d3fc747c8" providerId="LiveId" clId="{C2430714-6C4C-46EC-B190-70A6720ECB48}" dt="2022-01-30T13:25:56.983" v="228"/>
          <ac:spMkLst>
            <pc:docMk/>
            <pc:sldMk cId="1985458312" sldId="514"/>
            <ac:spMk id="37" creationId="{7D2256B4-48EA-40FC-BBC0-AA1EE6E0080C}"/>
          </ac:spMkLst>
        </pc:spChg>
        <pc:spChg chg="del">
          <ac:chgData name="Mike Sinn" userId="2890380d3fc747c8" providerId="LiveId" clId="{C2430714-6C4C-46EC-B190-70A6720ECB48}" dt="2022-01-30T13:25:56.983" v="228"/>
          <ac:spMkLst>
            <pc:docMk/>
            <pc:sldMk cId="1985458312" sldId="514"/>
            <ac:spMk id="39" creationId="{8C6E698C-8155-4B8B-BDC9-B7299772B509}"/>
          </ac:spMkLst>
        </pc:spChg>
        <pc:spChg chg="del">
          <ac:chgData name="Mike Sinn" userId="2890380d3fc747c8" providerId="LiveId" clId="{C2430714-6C4C-46EC-B190-70A6720ECB48}" dt="2022-01-30T13:25:56.983" v="228"/>
          <ac:spMkLst>
            <pc:docMk/>
            <pc:sldMk cId="1985458312" sldId="514"/>
            <ac:spMk id="41" creationId="{A05250E5-90D0-4E41-B9BD-FF661DE54040}"/>
          </ac:spMkLst>
        </pc:spChg>
        <pc:cxnChg chg="del">
          <ac:chgData name="Mike Sinn" userId="2890380d3fc747c8" providerId="LiveId" clId="{C2430714-6C4C-46EC-B190-70A6720ECB48}" dt="2022-01-30T13:25:56.983" v="228"/>
          <ac:cxnSpMkLst>
            <pc:docMk/>
            <pc:sldMk cId="1985458312" sldId="514"/>
            <ac:cxnSpMk id="38" creationId="{3D44BCCA-102D-4A9D-B1E4-2450CAF0B05E}"/>
          </ac:cxnSpMkLst>
        </pc:cxnChg>
        <pc:cxnChg chg="del">
          <ac:chgData name="Mike Sinn" userId="2890380d3fc747c8" providerId="LiveId" clId="{C2430714-6C4C-46EC-B190-70A6720ECB48}" dt="2022-01-30T13:25:56.983" v="228"/>
          <ac:cxnSpMkLst>
            <pc:docMk/>
            <pc:sldMk cId="1985458312" sldId="514"/>
            <ac:cxnSpMk id="40" creationId="{09525C9A-1972-4836-BA7A-706C946EF4DA}"/>
          </ac:cxnSpMkLst>
        </pc:cxnChg>
      </pc:sldChg>
      <pc:sldChg chg="add del">
        <pc:chgData name="Mike Sinn" userId="2890380d3fc747c8" providerId="LiveId" clId="{C2430714-6C4C-46EC-B190-70A6720ECB48}" dt="2022-01-30T13:25:55.015" v="226"/>
        <pc:sldMkLst>
          <pc:docMk/>
          <pc:sldMk cId="3886318436" sldId="514"/>
        </pc:sldMkLst>
      </pc:sldChg>
      <pc:sldChg chg="addSp modSp new mod ord">
        <pc:chgData name="Mike Sinn" userId="2890380d3fc747c8" providerId="LiveId" clId="{C2430714-6C4C-46EC-B190-70A6720ECB48}" dt="2022-01-30T16:40:11.061" v="2405"/>
        <pc:sldMkLst>
          <pc:docMk/>
          <pc:sldMk cId="5911388" sldId="515"/>
        </pc:sldMkLst>
        <pc:picChg chg="add mod">
          <ac:chgData name="Mike Sinn" userId="2890380d3fc747c8" providerId="LiveId" clId="{C2430714-6C4C-46EC-B190-70A6720ECB48}" dt="2022-01-30T13:46:38.497" v="291" actId="962"/>
          <ac:picMkLst>
            <pc:docMk/>
            <pc:sldMk cId="5911388" sldId="515"/>
            <ac:picMk id="3" creationId="{3EFE9730-8849-4039-AC9B-BDF110880166}"/>
          </ac:picMkLst>
        </pc:picChg>
      </pc:sldChg>
      <pc:sldChg chg="addSp delSp modSp add mod ord">
        <pc:chgData name="Mike Sinn" userId="2890380d3fc747c8" providerId="LiveId" clId="{C2430714-6C4C-46EC-B190-70A6720ECB48}" dt="2022-01-30T16:57:40.969" v="2448"/>
        <pc:sldMkLst>
          <pc:docMk/>
          <pc:sldMk cId="4169841416" sldId="516"/>
        </pc:sldMkLst>
        <pc:picChg chg="del">
          <ac:chgData name="Mike Sinn" userId="2890380d3fc747c8" providerId="LiveId" clId="{C2430714-6C4C-46EC-B190-70A6720ECB48}" dt="2022-01-30T13:47:14.515" v="293" actId="478"/>
          <ac:picMkLst>
            <pc:docMk/>
            <pc:sldMk cId="4169841416" sldId="516"/>
            <ac:picMk id="3" creationId="{3EFE9730-8849-4039-AC9B-BDF110880166}"/>
          </ac:picMkLst>
        </pc:picChg>
        <pc:picChg chg="add mod">
          <ac:chgData name="Mike Sinn" userId="2890380d3fc747c8" providerId="LiveId" clId="{C2430714-6C4C-46EC-B190-70A6720ECB48}" dt="2022-01-30T13:47:28.545" v="298" actId="962"/>
          <ac:picMkLst>
            <pc:docMk/>
            <pc:sldMk cId="4169841416" sldId="516"/>
            <ac:picMk id="4" creationId="{51F670B6-52E7-4443-94CD-0FBB9F58A3A9}"/>
          </ac:picMkLst>
        </pc:picChg>
      </pc:sldChg>
      <pc:sldChg chg="addSp delSp modSp add mod ord">
        <pc:chgData name="Mike Sinn" userId="2890380d3fc747c8" providerId="LiveId" clId="{C2430714-6C4C-46EC-B190-70A6720ECB48}" dt="2022-01-30T15:26:59.867" v="1981"/>
        <pc:sldMkLst>
          <pc:docMk/>
          <pc:sldMk cId="664008171" sldId="517"/>
        </pc:sldMkLst>
        <pc:picChg chg="add mod">
          <ac:chgData name="Mike Sinn" userId="2890380d3fc747c8" providerId="LiveId" clId="{C2430714-6C4C-46EC-B190-70A6720ECB48}" dt="2022-01-30T13:47:37.673" v="303" actId="962"/>
          <ac:picMkLst>
            <pc:docMk/>
            <pc:sldMk cId="664008171" sldId="517"/>
            <ac:picMk id="3" creationId="{CE78D0D9-DA68-4588-99E0-C5AFB655A23B}"/>
          </ac:picMkLst>
        </pc:picChg>
        <pc:picChg chg="del">
          <ac:chgData name="Mike Sinn" userId="2890380d3fc747c8" providerId="LiveId" clId="{C2430714-6C4C-46EC-B190-70A6720ECB48}" dt="2022-01-30T13:47:33.497" v="300" actId="478"/>
          <ac:picMkLst>
            <pc:docMk/>
            <pc:sldMk cId="664008171" sldId="517"/>
            <ac:picMk id="4" creationId="{51F670B6-52E7-4443-94CD-0FBB9F58A3A9}"/>
          </ac:picMkLst>
        </pc:picChg>
      </pc:sldChg>
      <pc:sldChg chg="modSp new mod ord">
        <pc:chgData name="Mike Sinn" userId="2890380d3fc747c8" providerId="LiveId" clId="{C2430714-6C4C-46EC-B190-70A6720ECB48}" dt="2022-01-30T16:51:48.672" v="2436"/>
        <pc:sldMkLst>
          <pc:docMk/>
          <pc:sldMk cId="233386568" sldId="518"/>
        </pc:sldMkLst>
        <pc:picChg chg="mod">
          <ac:chgData name="Mike Sinn" userId="2890380d3fc747c8" providerId="LiveId" clId="{C2430714-6C4C-46EC-B190-70A6720ECB48}" dt="2022-01-30T14:18:58.096" v="1573" actId="1076"/>
          <ac:picMkLst>
            <pc:docMk/>
            <pc:sldMk cId="233386568" sldId="518"/>
            <ac:picMk id="2" creationId="{A87F4A7E-E9C1-4DB2-9E6A-199DD99E4335}"/>
          </ac:picMkLst>
        </pc:picChg>
      </pc:sldChg>
      <pc:sldChg chg="addSp delSp modSp new mod ord modClrScheme chgLayout modNotesTx">
        <pc:chgData name="Mike Sinn" userId="2890380d3fc747c8" providerId="LiveId" clId="{C2430714-6C4C-46EC-B190-70A6720ECB48}" dt="2022-01-30T16:57:02.708" v="2446"/>
        <pc:sldMkLst>
          <pc:docMk/>
          <pc:sldMk cId="2061943361" sldId="519"/>
        </pc:sldMkLst>
        <pc:spChg chg="add mod">
          <ac:chgData name="Mike Sinn" userId="2890380d3fc747c8" providerId="LiveId" clId="{C2430714-6C4C-46EC-B190-70A6720ECB48}" dt="2022-01-30T15:16:21.169" v="1896" actId="27636"/>
          <ac:spMkLst>
            <pc:docMk/>
            <pc:sldMk cId="2061943361" sldId="519"/>
            <ac:spMk id="2" creationId="{A3DBC675-AC3D-4BDB-9B89-258AF98ECDA3}"/>
          </ac:spMkLst>
        </pc:spChg>
        <pc:spChg chg="add del mod">
          <ac:chgData name="Mike Sinn" userId="2890380d3fc747c8" providerId="LiveId" clId="{C2430714-6C4C-46EC-B190-70A6720ECB48}" dt="2022-01-30T15:14:43.724" v="1804" actId="478"/>
          <ac:spMkLst>
            <pc:docMk/>
            <pc:sldMk cId="2061943361" sldId="519"/>
            <ac:spMk id="3" creationId="{9C2AF763-AE52-4346-B649-338CF7AF9BDA}"/>
          </ac:spMkLst>
        </pc:spChg>
        <pc:spChg chg="add mod">
          <ac:chgData name="Mike Sinn" userId="2890380d3fc747c8" providerId="LiveId" clId="{C2430714-6C4C-46EC-B190-70A6720ECB48}" dt="2022-01-30T15:29:30.225" v="2022" actId="27636"/>
          <ac:spMkLst>
            <pc:docMk/>
            <pc:sldMk cId="2061943361" sldId="519"/>
            <ac:spMk id="4" creationId="{046FC8EC-2231-46A8-B547-5D167A10603E}"/>
          </ac:spMkLst>
        </pc:spChg>
        <pc:spChg chg="add del mod">
          <ac:chgData name="Mike Sinn" userId="2890380d3fc747c8" providerId="LiveId" clId="{C2430714-6C4C-46EC-B190-70A6720ECB48}" dt="2022-01-30T15:29:26.668" v="2020" actId="478"/>
          <ac:spMkLst>
            <pc:docMk/>
            <pc:sldMk cId="2061943361" sldId="519"/>
            <ac:spMk id="8" creationId="{32D2A0DB-9871-4E48-8DCA-5B48EE15AFE0}"/>
          </ac:spMkLst>
        </pc:spChg>
        <pc:picChg chg="add mod">
          <ac:chgData name="Mike Sinn" userId="2890380d3fc747c8" providerId="LiveId" clId="{C2430714-6C4C-46EC-B190-70A6720ECB48}" dt="2022-01-30T15:13:58.112" v="1765" actId="1076"/>
          <ac:picMkLst>
            <pc:docMk/>
            <pc:sldMk cId="2061943361" sldId="519"/>
            <ac:picMk id="5" creationId="{74882BD9-BD9E-4CED-B210-740F83BABF8D}"/>
          </ac:picMkLst>
        </pc:picChg>
        <pc:picChg chg="add mod">
          <ac:chgData name="Mike Sinn" userId="2890380d3fc747c8" providerId="LiveId" clId="{C2430714-6C4C-46EC-B190-70A6720ECB48}" dt="2022-01-30T15:13:58.112" v="1765" actId="1076"/>
          <ac:picMkLst>
            <pc:docMk/>
            <pc:sldMk cId="2061943361" sldId="519"/>
            <ac:picMk id="6" creationId="{8BA1CF8E-6F4D-4F4E-A6D8-E79892EAD92C}"/>
          </ac:picMkLst>
        </pc:picChg>
      </pc:sldChg>
      <pc:sldChg chg="add ord">
        <pc:chgData name="Mike Sinn" userId="2890380d3fc747c8" providerId="LiveId" clId="{C2430714-6C4C-46EC-B190-70A6720ECB48}" dt="2022-01-30T16:53:06.911" v="2440"/>
        <pc:sldMkLst>
          <pc:docMk/>
          <pc:sldMk cId="4236039136" sldId="520"/>
        </pc:sldMkLst>
      </pc:sldChg>
      <pc:sldChg chg="addSp delSp modSp new mod ord modNotesTx">
        <pc:chgData name="Mike Sinn" userId="2890380d3fc747c8" providerId="LiveId" clId="{C2430714-6C4C-46EC-B190-70A6720ECB48}" dt="2022-01-30T15:32:10.029" v="2061"/>
        <pc:sldMkLst>
          <pc:docMk/>
          <pc:sldMk cId="2195724737" sldId="521"/>
        </pc:sldMkLst>
        <pc:spChg chg="add del">
          <ac:chgData name="Mike Sinn" userId="2890380d3fc747c8" providerId="LiveId" clId="{C2430714-6C4C-46EC-B190-70A6720ECB48}" dt="2022-01-30T14:39:05.367" v="1697"/>
          <ac:spMkLst>
            <pc:docMk/>
            <pc:sldMk cId="2195724737" sldId="521"/>
            <ac:spMk id="2" creationId="{8EF710E5-F564-40BC-BE40-6168114578F5}"/>
          </ac:spMkLst>
        </pc:spChg>
        <pc:spChg chg="add del">
          <ac:chgData name="Mike Sinn" userId="2890380d3fc747c8" providerId="LiveId" clId="{C2430714-6C4C-46EC-B190-70A6720ECB48}" dt="2022-01-30T14:39:15.413" v="1701"/>
          <ac:spMkLst>
            <pc:docMk/>
            <pc:sldMk cId="2195724737" sldId="521"/>
            <ac:spMk id="3" creationId="{12BF5A19-6678-4C68-950F-9EB7CC858DED}"/>
          </ac:spMkLst>
        </pc:spChg>
        <pc:spChg chg="add del">
          <ac:chgData name="Mike Sinn" userId="2890380d3fc747c8" providerId="LiveId" clId="{C2430714-6C4C-46EC-B190-70A6720ECB48}" dt="2022-01-30T14:41:15.868" v="1713"/>
          <ac:spMkLst>
            <pc:docMk/>
            <pc:sldMk cId="2195724737" sldId="521"/>
            <ac:spMk id="4" creationId="{10B28E76-E523-44A1-BA8B-89BD72A06C57}"/>
          </ac:spMkLst>
        </pc:spChg>
        <pc:spChg chg="add mod">
          <ac:chgData name="Mike Sinn" userId="2890380d3fc747c8" providerId="LiveId" clId="{C2430714-6C4C-46EC-B190-70A6720ECB48}" dt="2022-01-30T15:18:30.280" v="1977" actId="1076"/>
          <ac:spMkLst>
            <pc:docMk/>
            <pc:sldMk cId="2195724737" sldId="521"/>
            <ac:spMk id="10" creationId="{F5386F7B-3AF8-4F0D-9F9C-B84388C0966E}"/>
          </ac:spMkLst>
        </pc:spChg>
        <pc:picChg chg="add mod">
          <ac:chgData name="Mike Sinn" userId="2890380d3fc747c8" providerId="LiveId" clId="{C2430714-6C4C-46EC-B190-70A6720ECB48}" dt="2022-01-30T15:18:25.856" v="1976" actId="1076"/>
          <ac:picMkLst>
            <pc:docMk/>
            <pc:sldMk cId="2195724737" sldId="521"/>
            <ac:picMk id="6" creationId="{95BEA7F6-5083-4BFD-B1AF-C18A1C3DDAD6}"/>
          </ac:picMkLst>
        </pc:picChg>
        <pc:picChg chg="add del">
          <ac:chgData name="Mike Sinn" userId="2890380d3fc747c8" providerId="LiveId" clId="{C2430714-6C4C-46EC-B190-70A6720ECB48}" dt="2022-01-30T14:41:15.868" v="1713"/>
          <ac:picMkLst>
            <pc:docMk/>
            <pc:sldMk cId="2195724737" sldId="521"/>
            <ac:picMk id="1028" creationId="{AC666B53-5DBA-4E0C-984E-DE927903F621}"/>
          </ac:picMkLst>
        </pc:picChg>
        <pc:picChg chg="add del">
          <ac:chgData name="Mike Sinn" userId="2890380d3fc747c8" providerId="LiveId" clId="{C2430714-6C4C-46EC-B190-70A6720ECB48}" dt="2022-01-30T14:41:24.650" v="1715"/>
          <ac:picMkLst>
            <pc:docMk/>
            <pc:sldMk cId="2195724737" sldId="521"/>
            <ac:picMk id="1030" creationId="{6B8C1DDC-A8E8-4880-B8E0-2CC26CDFA1B7}"/>
          </ac:picMkLst>
        </pc:picChg>
      </pc:sldChg>
      <pc:sldChg chg="modSp add mod">
        <pc:chgData name="Mike Sinn" userId="2890380d3fc747c8" providerId="LiveId" clId="{C2430714-6C4C-46EC-B190-70A6720ECB48}" dt="2022-01-30T15:31:46.699" v="2054" actId="20577"/>
        <pc:sldMkLst>
          <pc:docMk/>
          <pc:sldMk cId="673009562" sldId="522"/>
        </pc:sldMkLst>
        <pc:spChg chg="mod">
          <ac:chgData name="Mike Sinn" userId="2890380d3fc747c8" providerId="LiveId" clId="{C2430714-6C4C-46EC-B190-70A6720ECB48}" dt="2022-01-30T15:31:46.699" v="2054" actId="20577"/>
          <ac:spMkLst>
            <pc:docMk/>
            <pc:sldMk cId="673009562" sldId="522"/>
            <ac:spMk id="5" creationId="{CC306F0E-7F9F-4D10-9BFD-9DA609B7D60E}"/>
          </ac:spMkLst>
        </pc:spChg>
      </pc:sldChg>
      <pc:sldChg chg="delSp add del setBg delDesignElem">
        <pc:chgData name="Mike Sinn" userId="2890380d3fc747c8" providerId="LiveId" clId="{C2430714-6C4C-46EC-B190-70A6720ECB48}" dt="2022-01-30T15:27:14.336" v="1982" actId="2696"/>
        <pc:sldMkLst>
          <pc:docMk/>
          <pc:sldMk cId="1176380010" sldId="524"/>
        </pc:sldMkLst>
        <pc:spChg chg="del">
          <ac:chgData name="Mike Sinn" userId="2890380d3fc747c8" providerId="LiveId" clId="{C2430714-6C4C-46EC-B190-70A6720ECB48}" dt="2022-01-30T15:13:39.751" v="1763"/>
          <ac:spMkLst>
            <pc:docMk/>
            <pc:sldMk cId="1176380010" sldId="524"/>
            <ac:spMk id="18" creationId="{BB2B8762-61F0-4F1B-9364-D633EE9D6AF5}"/>
          </ac:spMkLst>
        </pc:spChg>
        <pc:spChg chg="del">
          <ac:chgData name="Mike Sinn" userId="2890380d3fc747c8" providerId="LiveId" clId="{C2430714-6C4C-46EC-B190-70A6720ECB48}" dt="2022-01-30T15:13:39.751" v="1763"/>
          <ac:spMkLst>
            <pc:docMk/>
            <pc:sldMk cId="1176380010" sldId="524"/>
            <ac:spMk id="20" creationId="{E97675C8-1328-460C-9EBF-6B446B67EAD3}"/>
          </ac:spMkLst>
        </pc:spChg>
        <pc:spChg chg="del">
          <ac:chgData name="Mike Sinn" userId="2890380d3fc747c8" providerId="LiveId" clId="{C2430714-6C4C-46EC-B190-70A6720ECB48}" dt="2022-01-30T15:13:39.751" v="1763"/>
          <ac:spMkLst>
            <pc:docMk/>
            <pc:sldMk cId="1176380010" sldId="524"/>
            <ac:spMk id="24" creationId="{7FBFF947-0568-41C8-9D1F-B98750138E81}"/>
          </ac:spMkLst>
        </pc:spChg>
        <pc:spChg chg="del">
          <ac:chgData name="Mike Sinn" userId="2890380d3fc747c8" providerId="LiveId" clId="{C2430714-6C4C-46EC-B190-70A6720ECB48}" dt="2022-01-30T15:13:39.751" v="1763"/>
          <ac:spMkLst>
            <pc:docMk/>
            <pc:sldMk cId="1176380010" sldId="524"/>
            <ac:spMk id="26" creationId="{3B146F29-E510-4DB4-B56B-1A876664590B}"/>
          </ac:spMkLst>
        </pc:spChg>
        <pc:spChg chg="del">
          <ac:chgData name="Mike Sinn" userId="2890380d3fc747c8" providerId="LiveId" clId="{C2430714-6C4C-46EC-B190-70A6720ECB48}" dt="2022-01-30T15:13:39.751" v="1763"/>
          <ac:spMkLst>
            <pc:docMk/>
            <pc:sldMk cId="1176380010" sldId="524"/>
            <ac:spMk id="28" creationId="{43FDA1FA-3541-46E6-83FF-BDDA692BBA12}"/>
          </ac:spMkLst>
        </pc:spChg>
        <pc:cxnChg chg="del">
          <ac:chgData name="Mike Sinn" userId="2890380d3fc747c8" providerId="LiveId" clId="{C2430714-6C4C-46EC-B190-70A6720ECB48}" dt="2022-01-30T15:13:39.751" v="1763"/>
          <ac:cxnSpMkLst>
            <pc:docMk/>
            <pc:sldMk cId="1176380010" sldId="524"/>
            <ac:cxnSpMk id="22" creationId="{514EE78B-AF71-4195-A01B-F1165D9233BF}"/>
          </ac:cxnSpMkLst>
        </pc:cxnChg>
        <pc:cxnChg chg="del">
          <ac:chgData name="Mike Sinn" userId="2890380d3fc747c8" providerId="LiveId" clId="{C2430714-6C4C-46EC-B190-70A6720ECB48}" dt="2022-01-30T15:13:39.751" v="1763"/>
          <ac:cxnSpMkLst>
            <pc:docMk/>
            <pc:sldMk cId="1176380010" sldId="524"/>
            <ac:cxnSpMk id="30" creationId="{1E6A7830-4B1A-416E-8782-4D0DC1F2929D}"/>
          </ac:cxnSpMkLst>
        </pc:cxnChg>
      </pc:sldChg>
      <pc:sldChg chg="addSp delSp new del mod">
        <pc:chgData name="Mike Sinn" userId="2890380d3fc747c8" providerId="LiveId" clId="{C2430714-6C4C-46EC-B190-70A6720ECB48}" dt="2022-01-30T15:28:41.612" v="2001" actId="47"/>
        <pc:sldMkLst>
          <pc:docMk/>
          <pc:sldMk cId="1796210453" sldId="526"/>
        </pc:sldMkLst>
        <pc:picChg chg="add del">
          <ac:chgData name="Mike Sinn" userId="2890380d3fc747c8" providerId="LiveId" clId="{C2430714-6C4C-46EC-B190-70A6720ECB48}" dt="2022-01-30T15:28:19.620" v="1990" actId="22"/>
          <ac:picMkLst>
            <pc:docMk/>
            <pc:sldMk cId="1796210453" sldId="526"/>
            <ac:picMk id="3" creationId="{556031A9-71F7-4307-8F28-48C5AD01C5C4}"/>
          </ac:picMkLst>
        </pc:picChg>
      </pc:sldChg>
      <pc:sldChg chg="addSp delSp modSp new del">
        <pc:chgData name="Mike Sinn" userId="2890380d3fc747c8" providerId="LiveId" clId="{C2430714-6C4C-46EC-B190-70A6720ECB48}" dt="2022-01-30T15:18:04.748" v="1970" actId="2696"/>
        <pc:sldMkLst>
          <pc:docMk/>
          <pc:sldMk cId="3937845669" sldId="526"/>
        </pc:sldMkLst>
        <pc:spChg chg="add mod">
          <ac:chgData name="Mike Sinn" userId="2890380d3fc747c8" providerId="LiveId" clId="{C2430714-6C4C-46EC-B190-70A6720ECB48}" dt="2022-01-30T15:17:19.657" v="1967" actId="14100"/>
          <ac:spMkLst>
            <pc:docMk/>
            <pc:sldMk cId="3937845669" sldId="526"/>
            <ac:spMk id="2" creationId="{9F13281A-7F26-4562-95C1-DADDCB9981C6}"/>
          </ac:spMkLst>
        </pc:spChg>
        <pc:picChg chg="add del mod">
          <ac:chgData name="Mike Sinn" userId="2890380d3fc747c8" providerId="LiveId" clId="{C2430714-6C4C-46EC-B190-70A6720ECB48}" dt="2022-01-30T15:17:54.216" v="1969" actId="478"/>
          <ac:picMkLst>
            <pc:docMk/>
            <pc:sldMk cId="3937845669" sldId="526"/>
            <ac:picMk id="2050" creationId="{BA4A55E2-926F-4E76-9153-851A8CF2D337}"/>
          </ac:picMkLst>
        </pc:picChg>
      </pc:sldChg>
      <pc:sldChg chg="new del ord">
        <pc:chgData name="Mike Sinn" userId="2890380d3fc747c8" providerId="LiveId" clId="{C2430714-6C4C-46EC-B190-70A6720ECB48}" dt="2022-01-30T15:32:06.394" v="2059" actId="47"/>
        <pc:sldMkLst>
          <pc:docMk/>
          <pc:sldMk cId="4280200161" sldId="526"/>
        </pc:sldMkLst>
      </pc:sldChg>
      <pc:sldChg chg="modSp add mod">
        <pc:chgData name="Mike Sinn" userId="2890380d3fc747c8" providerId="LiveId" clId="{C2430714-6C4C-46EC-B190-70A6720ECB48}" dt="2022-01-30T15:32:30.450" v="2092" actId="20577"/>
        <pc:sldMkLst>
          <pc:docMk/>
          <pc:sldMk cId="2438656916" sldId="527"/>
        </pc:sldMkLst>
        <pc:spChg chg="mod">
          <ac:chgData name="Mike Sinn" userId="2890380d3fc747c8" providerId="LiveId" clId="{C2430714-6C4C-46EC-B190-70A6720ECB48}" dt="2022-01-30T15:32:30.450" v="2092" actId="20577"/>
          <ac:spMkLst>
            <pc:docMk/>
            <pc:sldMk cId="2438656916" sldId="527"/>
            <ac:spMk id="5" creationId="{CC306F0E-7F9F-4D10-9BFD-9DA609B7D60E}"/>
          </ac:spMkLst>
        </pc:spChg>
      </pc:sldChg>
      <pc:sldChg chg="modSp add del mod ord">
        <pc:chgData name="Mike Sinn" userId="2890380d3fc747c8" providerId="LiveId" clId="{C2430714-6C4C-46EC-B190-70A6720ECB48}" dt="2022-01-30T15:31:17.527" v="2031" actId="2696"/>
        <pc:sldMkLst>
          <pc:docMk/>
          <pc:sldMk cId="3352585519" sldId="527"/>
        </pc:sldMkLst>
        <pc:spChg chg="mod">
          <ac:chgData name="Mike Sinn" userId="2890380d3fc747c8" providerId="LiveId" clId="{C2430714-6C4C-46EC-B190-70A6720ECB48}" dt="2022-01-30T15:28:34.736" v="1998" actId="20577"/>
          <ac:spMkLst>
            <pc:docMk/>
            <pc:sldMk cId="3352585519" sldId="527"/>
            <ac:spMk id="5" creationId="{CC306F0E-7F9F-4D10-9BFD-9DA609B7D60E}"/>
          </ac:spMkLst>
        </pc:spChg>
      </pc:sldChg>
    </pc:docChg>
  </pc:docChgLst>
  <pc:docChgLst>
    <pc:chgData name="Nayana Varghese" userId="2d88663e6f5fe066" providerId="Windows Live" clId="Web-{ECB66333-6585-4256-A6B5-444607D3491C}"/>
    <pc:docChg chg="addSld modSld modSection">
      <pc:chgData name="Nayana Varghese" userId="2d88663e6f5fe066" providerId="Windows Live" clId="Web-{ECB66333-6585-4256-A6B5-444607D3491C}" dt="2022-01-30T15:32:35.780" v="225" actId="1076"/>
      <pc:docMkLst>
        <pc:docMk/>
      </pc:docMkLst>
      <pc:sldChg chg="addSp delSp modSp new mod setBg">
        <pc:chgData name="Nayana Varghese" userId="2d88663e6f5fe066" providerId="Windows Live" clId="Web-{ECB66333-6585-4256-A6B5-444607D3491C}" dt="2022-01-30T15:12:59.506" v="40" actId="14100"/>
        <pc:sldMkLst>
          <pc:docMk/>
          <pc:sldMk cId="1404963594" sldId="523"/>
        </pc:sldMkLst>
        <pc:spChg chg="add mod">
          <ac:chgData name="Nayana Varghese" userId="2d88663e6f5fe066" providerId="Windows Live" clId="Web-{ECB66333-6585-4256-A6B5-444607D3491C}" dt="2022-01-30T15:12:52.240" v="38" actId="1076"/>
          <ac:spMkLst>
            <pc:docMk/>
            <pc:sldMk cId="1404963594" sldId="523"/>
            <ac:spMk id="3" creationId="{B9950E49-B82D-4FEA-912D-19C385FA2047}"/>
          </ac:spMkLst>
        </pc:spChg>
        <pc:spChg chg="add del">
          <ac:chgData name="Nayana Varghese" userId="2d88663e6f5fe066" providerId="Windows Live" clId="Web-{ECB66333-6585-4256-A6B5-444607D3491C}" dt="2022-01-30T15:12:36.271" v="34"/>
          <ac:spMkLst>
            <pc:docMk/>
            <pc:sldMk cId="1404963594" sldId="523"/>
            <ac:spMk id="8" creationId="{4E4490D0-3672-446A-AC12-B4830333BDDD}"/>
          </ac:spMkLst>
        </pc:spChg>
        <pc:spChg chg="add del">
          <ac:chgData name="Nayana Varghese" userId="2d88663e6f5fe066" providerId="Windows Live" clId="Web-{ECB66333-6585-4256-A6B5-444607D3491C}" dt="2022-01-30T15:12:36.271" v="34"/>
          <ac:spMkLst>
            <pc:docMk/>
            <pc:sldMk cId="1404963594" sldId="523"/>
            <ac:spMk id="10" creationId="{39CB82C2-DF65-4EC1-8280-F201D50F570B}"/>
          </ac:spMkLst>
        </pc:spChg>
        <pc:spChg chg="add del">
          <ac:chgData name="Nayana Varghese" userId="2d88663e6f5fe066" providerId="Windows Live" clId="Web-{ECB66333-6585-4256-A6B5-444607D3491C}" dt="2022-01-30T15:12:36.271" v="34"/>
          <ac:spMkLst>
            <pc:docMk/>
            <pc:sldMk cId="1404963594" sldId="523"/>
            <ac:spMk id="14" creationId="{5AE6C737-FF55-4064-94B7-0B21D2EB6045}"/>
          </ac:spMkLst>
        </pc:spChg>
        <pc:spChg chg="add del">
          <ac:chgData name="Nayana Varghese" userId="2d88663e6f5fe066" providerId="Windows Live" clId="Web-{ECB66333-6585-4256-A6B5-444607D3491C}" dt="2022-01-30T15:12:36.271" v="34"/>
          <ac:spMkLst>
            <pc:docMk/>
            <pc:sldMk cId="1404963594" sldId="523"/>
            <ac:spMk id="18" creationId="{D8218D9F-38B6-4AE0-9051-5434D19A5277}"/>
          </ac:spMkLst>
        </pc:spChg>
        <pc:spChg chg="add del">
          <ac:chgData name="Nayana Varghese" userId="2d88663e6f5fe066" providerId="Windows Live" clId="Web-{ECB66333-6585-4256-A6B5-444607D3491C}" dt="2022-01-30T15:12:36.271" v="34"/>
          <ac:spMkLst>
            <pc:docMk/>
            <pc:sldMk cId="1404963594" sldId="523"/>
            <ac:spMk id="20" creationId="{2D3DCA99-84AF-487A-BF72-91C5FA6B0B70}"/>
          </ac:spMkLst>
        </pc:spChg>
        <pc:spChg chg="add del">
          <ac:chgData name="Nayana Varghese" userId="2d88663e6f5fe066" providerId="Windows Live" clId="Web-{ECB66333-6585-4256-A6B5-444607D3491C}" dt="2022-01-30T15:12:39.084" v="36"/>
          <ac:spMkLst>
            <pc:docMk/>
            <pc:sldMk cId="1404963594" sldId="523"/>
            <ac:spMk id="22" creationId="{4E4490D0-3672-446A-AC12-B4830333BDDD}"/>
          </ac:spMkLst>
        </pc:spChg>
        <pc:spChg chg="add del">
          <ac:chgData name="Nayana Varghese" userId="2d88663e6f5fe066" providerId="Windows Live" clId="Web-{ECB66333-6585-4256-A6B5-444607D3491C}" dt="2022-01-30T15:12:39.084" v="36"/>
          <ac:spMkLst>
            <pc:docMk/>
            <pc:sldMk cId="1404963594" sldId="523"/>
            <ac:spMk id="23" creationId="{39CB82C2-DF65-4EC1-8280-F201D50F570B}"/>
          </ac:spMkLst>
        </pc:spChg>
        <pc:spChg chg="add del">
          <ac:chgData name="Nayana Varghese" userId="2d88663e6f5fe066" providerId="Windows Live" clId="Web-{ECB66333-6585-4256-A6B5-444607D3491C}" dt="2022-01-30T15:12:39.084" v="36"/>
          <ac:spMkLst>
            <pc:docMk/>
            <pc:sldMk cId="1404963594" sldId="523"/>
            <ac:spMk id="25" creationId="{C4AAA502-5435-489E-9538-3A40E6C71461}"/>
          </ac:spMkLst>
        </pc:spChg>
        <pc:spChg chg="add del">
          <ac:chgData name="Nayana Varghese" userId="2d88663e6f5fe066" providerId="Windows Live" clId="Web-{ECB66333-6585-4256-A6B5-444607D3491C}" dt="2022-01-30T15:12:39.084" v="36"/>
          <ac:spMkLst>
            <pc:docMk/>
            <pc:sldMk cId="1404963594" sldId="523"/>
            <ac:spMk id="27" creationId="{DE42378B-2E28-4810-8421-7A473A40E376}"/>
          </ac:spMkLst>
        </pc:spChg>
        <pc:spChg chg="add del">
          <ac:chgData name="Nayana Varghese" userId="2d88663e6f5fe066" providerId="Windows Live" clId="Web-{ECB66333-6585-4256-A6B5-444607D3491C}" dt="2022-01-30T15:12:39.084" v="36"/>
          <ac:spMkLst>
            <pc:docMk/>
            <pc:sldMk cId="1404963594" sldId="523"/>
            <ac:spMk id="28" creationId="{0D91DD17-237F-4811-BC0E-128EB1BD7CFE}"/>
          </ac:spMkLst>
        </pc:spChg>
        <pc:spChg chg="add">
          <ac:chgData name="Nayana Varghese" userId="2d88663e6f5fe066" providerId="Windows Live" clId="Web-{ECB66333-6585-4256-A6B5-444607D3491C}" dt="2022-01-30T15:12:39.099" v="37"/>
          <ac:spMkLst>
            <pc:docMk/>
            <pc:sldMk cId="1404963594" sldId="523"/>
            <ac:spMk id="30" creationId="{4E4490D0-3672-446A-AC12-B4830333BDDD}"/>
          </ac:spMkLst>
        </pc:spChg>
        <pc:spChg chg="add">
          <ac:chgData name="Nayana Varghese" userId="2d88663e6f5fe066" providerId="Windows Live" clId="Web-{ECB66333-6585-4256-A6B5-444607D3491C}" dt="2022-01-30T15:12:39.099" v="37"/>
          <ac:spMkLst>
            <pc:docMk/>
            <pc:sldMk cId="1404963594" sldId="523"/>
            <ac:spMk id="31" creationId="{39CB82C2-DF65-4EC1-8280-F201D50F570B}"/>
          </ac:spMkLst>
        </pc:spChg>
        <pc:spChg chg="add">
          <ac:chgData name="Nayana Varghese" userId="2d88663e6f5fe066" providerId="Windows Live" clId="Web-{ECB66333-6585-4256-A6B5-444607D3491C}" dt="2022-01-30T15:12:39.099" v="37"/>
          <ac:spMkLst>
            <pc:docMk/>
            <pc:sldMk cId="1404963594" sldId="523"/>
            <ac:spMk id="33" creationId="{8D0DE514-8876-4D18-A995-61A5C1F813F1}"/>
          </ac:spMkLst>
        </pc:spChg>
        <pc:spChg chg="add">
          <ac:chgData name="Nayana Varghese" userId="2d88663e6f5fe066" providerId="Windows Live" clId="Web-{ECB66333-6585-4256-A6B5-444607D3491C}" dt="2022-01-30T15:12:39.099" v="37"/>
          <ac:spMkLst>
            <pc:docMk/>
            <pc:sldMk cId="1404963594" sldId="523"/>
            <ac:spMk id="34" creationId="{09DA791C-FFCF-422E-8775-BDA6C0E5ECF0}"/>
          </ac:spMkLst>
        </pc:spChg>
        <pc:spChg chg="add">
          <ac:chgData name="Nayana Varghese" userId="2d88663e6f5fe066" providerId="Windows Live" clId="Web-{ECB66333-6585-4256-A6B5-444607D3491C}" dt="2022-01-30T15:12:39.099" v="37"/>
          <ac:spMkLst>
            <pc:docMk/>
            <pc:sldMk cId="1404963594" sldId="523"/>
            <ac:spMk id="35" creationId="{0DCF8855-3530-4F46-A4CB-3B6686EEE4BD}"/>
          </ac:spMkLst>
        </pc:spChg>
        <pc:picChg chg="add mod ord">
          <ac:chgData name="Nayana Varghese" userId="2d88663e6f5fe066" providerId="Windows Live" clId="Web-{ECB66333-6585-4256-A6B5-444607D3491C}" dt="2022-01-30T15:12:59.506" v="40" actId="14100"/>
          <ac:picMkLst>
            <pc:docMk/>
            <pc:sldMk cId="1404963594" sldId="523"/>
            <ac:picMk id="2" creationId="{F166DE1B-0592-4B75-A804-E6FB5927FEF3}"/>
          </ac:picMkLst>
        </pc:picChg>
        <pc:cxnChg chg="add del">
          <ac:chgData name="Nayana Varghese" userId="2d88663e6f5fe066" providerId="Windows Live" clId="Web-{ECB66333-6585-4256-A6B5-444607D3491C}" dt="2022-01-30T15:12:36.271" v="34"/>
          <ac:cxnSpMkLst>
            <pc:docMk/>
            <pc:sldMk cId="1404963594" sldId="523"/>
            <ac:cxnSpMk id="12" creationId="{7E1D4427-852B-4B37-8E76-0E9F1810BA2A}"/>
          </ac:cxnSpMkLst>
        </pc:cxnChg>
        <pc:cxnChg chg="add del">
          <ac:chgData name="Nayana Varghese" userId="2d88663e6f5fe066" providerId="Windows Live" clId="Web-{ECB66333-6585-4256-A6B5-444607D3491C}" dt="2022-01-30T15:12:36.271" v="34"/>
          <ac:cxnSpMkLst>
            <pc:docMk/>
            <pc:sldMk cId="1404963594" sldId="523"/>
            <ac:cxnSpMk id="16" creationId="{6B5B1DD8-6224-4137-8621-32982B00F9FC}"/>
          </ac:cxnSpMkLst>
        </pc:cxnChg>
        <pc:cxnChg chg="add del">
          <ac:chgData name="Nayana Varghese" userId="2d88663e6f5fe066" providerId="Windows Live" clId="Web-{ECB66333-6585-4256-A6B5-444607D3491C}" dt="2022-01-30T15:12:39.084" v="36"/>
          <ac:cxnSpMkLst>
            <pc:docMk/>
            <pc:sldMk cId="1404963594" sldId="523"/>
            <ac:cxnSpMk id="24" creationId="{7E1D4427-852B-4B37-8E76-0E9F1810BA2A}"/>
          </ac:cxnSpMkLst>
        </pc:cxnChg>
        <pc:cxnChg chg="add del">
          <ac:chgData name="Nayana Varghese" userId="2d88663e6f5fe066" providerId="Windows Live" clId="Web-{ECB66333-6585-4256-A6B5-444607D3491C}" dt="2022-01-30T15:12:39.084" v="36"/>
          <ac:cxnSpMkLst>
            <pc:docMk/>
            <pc:sldMk cId="1404963594" sldId="523"/>
            <ac:cxnSpMk id="26" creationId="{C9AC0290-4702-4519-B0F4-C2A46880997B}"/>
          </ac:cxnSpMkLst>
        </pc:cxnChg>
        <pc:cxnChg chg="add">
          <ac:chgData name="Nayana Varghese" userId="2d88663e6f5fe066" providerId="Windows Live" clId="Web-{ECB66333-6585-4256-A6B5-444607D3491C}" dt="2022-01-30T15:12:39.099" v="37"/>
          <ac:cxnSpMkLst>
            <pc:docMk/>
            <pc:sldMk cId="1404963594" sldId="523"/>
            <ac:cxnSpMk id="32" creationId="{7E1D4427-852B-4B37-8E76-0E9F1810BA2A}"/>
          </ac:cxnSpMkLst>
        </pc:cxnChg>
      </pc:sldChg>
      <pc:sldChg chg="addSp modSp new">
        <pc:chgData name="Nayana Varghese" userId="2d88663e6f5fe066" providerId="Windows Live" clId="Web-{ECB66333-6585-4256-A6B5-444607D3491C}" dt="2022-01-30T15:32:35.780" v="225" actId="1076"/>
        <pc:sldMkLst>
          <pc:docMk/>
          <pc:sldMk cId="2010174332" sldId="525"/>
        </pc:sldMkLst>
        <pc:spChg chg="add mod">
          <ac:chgData name="Nayana Varghese" userId="2d88663e6f5fe066" providerId="Windows Live" clId="Web-{ECB66333-6585-4256-A6B5-444607D3491C}" dt="2022-01-30T15:25:11.582" v="211" actId="1076"/>
          <ac:spMkLst>
            <pc:docMk/>
            <pc:sldMk cId="2010174332" sldId="525"/>
            <ac:spMk id="2" creationId="{285F78B1-F9C1-4758-AF45-910F9B83127D}"/>
          </ac:spMkLst>
        </pc:spChg>
        <pc:spChg chg="add mod">
          <ac:chgData name="Nayana Varghese" userId="2d88663e6f5fe066" providerId="Windows Live" clId="Web-{ECB66333-6585-4256-A6B5-444607D3491C}" dt="2022-01-30T15:25:08.911" v="210" actId="1076"/>
          <ac:spMkLst>
            <pc:docMk/>
            <pc:sldMk cId="2010174332" sldId="525"/>
            <ac:spMk id="3" creationId="{06C7B452-03F2-4C78-9DAB-561117DB50D8}"/>
          </ac:spMkLst>
        </pc:spChg>
        <pc:spChg chg="add mod">
          <ac:chgData name="Nayana Varghese" userId="2d88663e6f5fe066" providerId="Windows Live" clId="Web-{ECB66333-6585-4256-A6B5-444607D3491C}" dt="2022-01-30T15:32:21.171" v="222" actId="1076"/>
          <ac:spMkLst>
            <pc:docMk/>
            <pc:sldMk cId="2010174332" sldId="525"/>
            <ac:spMk id="4" creationId="{024565D7-2EA4-4323-9D07-D3B6E60C076D}"/>
          </ac:spMkLst>
        </pc:spChg>
        <pc:spChg chg="add mod">
          <ac:chgData name="Nayana Varghese" userId="2d88663e6f5fe066" providerId="Windows Live" clId="Web-{ECB66333-6585-4256-A6B5-444607D3491C}" dt="2022-01-30T15:32:35.780" v="225" actId="1076"/>
          <ac:spMkLst>
            <pc:docMk/>
            <pc:sldMk cId="2010174332" sldId="525"/>
            <ac:spMk id="5" creationId="{BAD0C3B9-93C1-456D-9D72-ABA1E7AF698E}"/>
          </ac:spMkLst>
        </pc:spChg>
        <pc:spChg chg="add mod">
          <ac:chgData name="Nayana Varghese" userId="2d88663e6f5fe066" providerId="Windows Live" clId="Web-{ECB66333-6585-4256-A6B5-444607D3491C}" dt="2022-01-30T15:32:29.280" v="224" actId="1076"/>
          <ac:spMkLst>
            <pc:docMk/>
            <pc:sldMk cId="2010174332" sldId="525"/>
            <ac:spMk id="6" creationId="{C96AD974-3A36-4502-A0BA-5CC3B818CCB0}"/>
          </ac:spMkLst>
        </pc:spChg>
      </pc:sldChg>
    </pc:docChg>
  </pc:docChgLst>
  <pc:docChgLst>
    <pc:chgData name="Mike Sinn" userId="2890380d3fc747c8" providerId="LiveId" clId="{13E70C6E-123F-4E6E-86F2-8151BFD543BF}"/>
    <pc:docChg chg="undo custSel addSld modSld">
      <pc:chgData name="Mike Sinn" userId="2890380d3fc747c8" providerId="LiveId" clId="{13E70C6E-123F-4E6E-86F2-8151BFD543BF}" dt="2022-02-07T16:46:32.884" v="99" actId="2085"/>
      <pc:docMkLst>
        <pc:docMk/>
      </pc:docMkLst>
      <pc:sldChg chg="addSp delSp modSp mod">
        <pc:chgData name="Mike Sinn" userId="2890380d3fc747c8" providerId="LiveId" clId="{13E70C6E-123F-4E6E-86F2-8151BFD543BF}" dt="2022-02-07T16:46:32.884" v="99" actId="2085"/>
        <pc:sldMkLst>
          <pc:docMk/>
          <pc:sldMk cId="1893198420" sldId="418"/>
        </pc:sldMkLst>
        <pc:spChg chg="add del">
          <ac:chgData name="Mike Sinn" userId="2890380d3fc747c8" providerId="LiveId" clId="{13E70C6E-123F-4E6E-86F2-8151BFD543BF}" dt="2022-02-07T16:44:07.584" v="74" actId="478"/>
          <ac:spMkLst>
            <pc:docMk/>
            <pc:sldMk cId="1893198420" sldId="418"/>
            <ac:spMk id="2" creationId="{00000000-0000-0000-0000-000000000000}"/>
          </ac:spMkLst>
        </pc:spChg>
        <pc:spChg chg="add del">
          <ac:chgData name="Mike Sinn" userId="2890380d3fc747c8" providerId="LiveId" clId="{13E70C6E-123F-4E6E-86F2-8151BFD543BF}" dt="2022-02-07T16:44:03.040" v="59" actId="478"/>
          <ac:spMkLst>
            <pc:docMk/>
            <pc:sldMk cId="1893198420" sldId="418"/>
            <ac:spMk id="3" creationId="{00000000-0000-0000-0000-000000000000}"/>
          </ac:spMkLst>
        </pc:spChg>
        <pc:spChg chg="add del">
          <ac:chgData name="Mike Sinn" userId="2890380d3fc747c8" providerId="LiveId" clId="{13E70C6E-123F-4E6E-86F2-8151BFD543BF}" dt="2022-02-07T16:44:07.169" v="72" actId="478"/>
          <ac:spMkLst>
            <pc:docMk/>
            <pc:sldMk cId="1893198420" sldId="418"/>
            <ac:spMk id="4" creationId="{00000000-0000-0000-0000-000000000000}"/>
          </ac:spMkLst>
        </pc:spChg>
        <pc:spChg chg="add del mod">
          <ac:chgData name="Mike Sinn" userId="2890380d3fc747c8" providerId="LiveId" clId="{13E70C6E-123F-4E6E-86F2-8151BFD543BF}" dt="2022-02-07T16:44:07.383" v="73" actId="368"/>
          <ac:spMkLst>
            <pc:docMk/>
            <pc:sldMk cId="1893198420" sldId="418"/>
            <ac:spMk id="5" creationId="{00000000-0000-0000-0000-000000000000}"/>
          </ac:spMkLst>
        </pc:spChg>
        <pc:spChg chg="add mod">
          <ac:chgData name="Mike Sinn" userId="2890380d3fc747c8" providerId="LiveId" clId="{13E70C6E-123F-4E6E-86F2-8151BFD543BF}" dt="2022-02-07T16:46:32.884" v="99" actId="2085"/>
          <ac:spMkLst>
            <pc:docMk/>
            <pc:sldMk cId="1893198420" sldId="418"/>
            <ac:spMk id="6" creationId="{625A8C25-C3B7-4DD2-AE6C-8087C532E290}"/>
          </ac:spMkLst>
        </pc:spChg>
        <pc:spChg chg="add del">
          <ac:chgData name="Mike Sinn" userId="2890380d3fc747c8" providerId="LiveId" clId="{13E70C6E-123F-4E6E-86F2-8151BFD543BF}" dt="2022-02-07T16:44:03.431" v="60" actId="478"/>
          <ac:spMkLst>
            <pc:docMk/>
            <pc:sldMk cId="1893198420" sldId="418"/>
            <ac:spMk id="8" creationId="{00000000-0000-0000-0000-000000000000}"/>
          </ac:spMkLst>
        </pc:spChg>
        <pc:picChg chg="mod">
          <ac:chgData name="Mike Sinn" userId="2890380d3fc747c8" providerId="LiveId" clId="{13E70C6E-123F-4E6E-86F2-8151BFD543BF}" dt="2022-02-07T16:45:55.884" v="96" actId="14100"/>
          <ac:picMkLst>
            <pc:docMk/>
            <pc:sldMk cId="1893198420" sldId="418"/>
            <ac:picMk id="7" creationId="{541CD5C0-C6F7-4735-8BBA-FBCC4F82C47F}"/>
          </ac:picMkLst>
        </pc:picChg>
        <pc:picChg chg="add del mod">
          <ac:chgData name="Mike Sinn" userId="2890380d3fc747c8" providerId="LiveId" clId="{13E70C6E-123F-4E6E-86F2-8151BFD543BF}" dt="2022-02-07T16:35:58.857" v="11"/>
          <ac:picMkLst>
            <pc:docMk/>
            <pc:sldMk cId="1893198420" sldId="418"/>
            <ac:picMk id="10" creationId="{19F1E06A-E126-4DD2-8955-DDEB31BD071D}"/>
          </ac:picMkLst>
        </pc:picChg>
        <pc:picChg chg="add del mod ord">
          <ac:chgData name="Mike Sinn" userId="2890380d3fc747c8" providerId="LiveId" clId="{13E70C6E-123F-4E6E-86F2-8151BFD543BF}" dt="2022-02-07T16:44:04.767" v="65"/>
          <ac:picMkLst>
            <pc:docMk/>
            <pc:sldMk cId="1893198420" sldId="418"/>
            <ac:picMk id="11" creationId="{A0A5A533-085A-4C9A-9336-521A26808328}"/>
          </ac:picMkLst>
        </pc:picChg>
        <pc:picChg chg="add del mod">
          <ac:chgData name="Mike Sinn" userId="2890380d3fc747c8" providerId="LiveId" clId="{13E70C6E-123F-4E6E-86F2-8151BFD543BF}" dt="2022-02-07T16:44:08.016" v="76" actId="1076"/>
          <ac:picMkLst>
            <pc:docMk/>
            <pc:sldMk cId="1893198420" sldId="418"/>
            <ac:picMk id="27" creationId="{00000000-0000-0000-0000-000000000000}"/>
          </ac:picMkLst>
        </pc:picChg>
      </pc:sldChg>
      <pc:sldChg chg="addSp delSp modSp mod">
        <pc:chgData name="Mike Sinn" userId="2890380d3fc747c8" providerId="LiveId" clId="{13E70C6E-123F-4E6E-86F2-8151BFD543BF}" dt="2022-02-05T19:40:10.953" v="9" actId="255"/>
        <pc:sldMkLst>
          <pc:docMk/>
          <pc:sldMk cId="3382702754" sldId="510"/>
        </pc:sldMkLst>
        <pc:spChg chg="add del">
          <ac:chgData name="Mike Sinn" userId="2890380d3fc747c8" providerId="LiveId" clId="{13E70C6E-123F-4E6E-86F2-8151BFD543BF}" dt="2022-02-05T19:39:43.450" v="3"/>
          <ac:spMkLst>
            <pc:docMk/>
            <pc:sldMk cId="3382702754" sldId="510"/>
            <ac:spMk id="3" creationId="{8C4D9CEA-FDC8-4676-9CDF-5D400502A6A2}"/>
          </ac:spMkLst>
        </pc:spChg>
        <pc:spChg chg="add del">
          <ac:chgData name="Mike Sinn" userId="2890380d3fc747c8" providerId="LiveId" clId="{13E70C6E-123F-4E6E-86F2-8151BFD543BF}" dt="2022-02-05T19:39:50.648" v="6"/>
          <ac:spMkLst>
            <pc:docMk/>
            <pc:sldMk cId="3382702754" sldId="510"/>
            <ac:spMk id="5" creationId="{827E92CA-36EC-472A-9EEE-F8E8751066CF}"/>
          </ac:spMkLst>
        </pc:spChg>
        <pc:spChg chg="mod">
          <ac:chgData name="Mike Sinn" userId="2890380d3fc747c8" providerId="LiveId" clId="{13E70C6E-123F-4E6E-86F2-8151BFD543BF}" dt="2022-02-05T19:40:10.953" v="9" actId="255"/>
          <ac:spMkLst>
            <pc:docMk/>
            <pc:sldMk cId="3382702754" sldId="510"/>
            <ac:spMk id="13" creationId="{A23A832C-DFC7-41C6-AC34-B0EB7E5BA25D}"/>
          </ac:spMkLst>
        </pc:spChg>
      </pc:sldChg>
      <pc:sldChg chg="delSp add setBg delDesignElem">
        <pc:chgData name="Mike Sinn" userId="2890380d3fc747c8" providerId="LiveId" clId="{13E70C6E-123F-4E6E-86F2-8151BFD543BF}" dt="2022-02-02T16:28:48.320" v="1"/>
        <pc:sldMkLst>
          <pc:docMk/>
          <pc:sldMk cId="3087070802" sldId="528"/>
        </pc:sldMkLst>
        <pc:spChg chg="del">
          <ac:chgData name="Mike Sinn" userId="2890380d3fc747c8" providerId="LiveId" clId="{13E70C6E-123F-4E6E-86F2-8151BFD543BF}" dt="2022-02-02T16:28:48.320" v="1"/>
          <ac:spMkLst>
            <pc:docMk/>
            <pc:sldMk cId="3087070802" sldId="528"/>
            <ac:spMk id="36" creationId="{52C0B2E1-0268-42EC-ABD3-94F81A05BCBD}"/>
          </ac:spMkLst>
        </pc:spChg>
        <pc:spChg chg="del">
          <ac:chgData name="Mike Sinn" userId="2890380d3fc747c8" providerId="LiveId" clId="{13E70C6E-123F-4E6E-86F2-8151BFD543BF}" dt="2022-02-02T16:28:48.320" v="1"/>
          <ac:spMkLst>
            <pc:docMk/>
            <pc:sldMk cId="3087070802" sldId="528"/>
            <ac:spMk id="37" creationId="{7D2256B4-48EA-40FC-BBC0-AA1EE6E0080C}"/>
          </ac:spMkLst>
        </pc:spChg>
        <pc:spChg chg="del">
          <ac:chgData name="Mike Sinn" userId="2890380d3fc747c8" providerId="LiveId" clId="{13E70C6E-123F-4E6E-86F2-8151BFD543BF}" dt="2022-02-02T16:28:48.320" v="1"/>
          <ac:spMkLst>
            <pc:docMk/>
            <pc:sldMk cId="3087070802" sldId="528"/>
            <ac:spMk id="39" creationId="{8C6E698C-8155-4B8B-BDC9-B7299772B509}"/>
          </ac:spMkLst>
        </pc:spChg>
        <pc:spChg chg="del">
          <ac:chgData name="Mike Sinn" userId="2890380d3fc747c8" providerId="LiveId" clId="{13E70C6E-123F-4E6E-86F2-8151BFD543BF}" dt="2022-02-02T16:28:48.320" v="1"/>
          <ac:spMkLst>
            <pc:docMk/>
            <pc:sldMk cId="3087070802" sldId="528"/>
            <ac:spMk id="41" creationId="{A05250E5-90D0-4E41-B9BD-FF661DE54040}"/>
          </ac:spMkLst>
        </pc:spChg>
        <pc:cxnChg chg="del">
          <ac:chgData name="Mike Sinn" userId="2890380d3fc747c8" providerId="LiveId" clId="{13E70C6E-123F-4E6E-86F2-8151BFD543BF}" dt="2022-02-02T16:28:48.320" v="1"/>
          <ac:cxnSpMkLst>
            <pc:docMk/>
            <pc:sldMk cId="3087070802" sldId="528"/>
            <ac:cxnSpMk id="38" creationId="{3D44BCCA-102D-4A9D-B1E4-2450CAF0B05E}"/>
          </ac:cxnSpMkLst>
        </pc:cxnChg>
        <pc:cxnChg chg="del">
          <ac:chgData name="Mike Sinn" userId="2890380d3fc747c8" providerId="LiveId" clId="{13E70C6E-123F-4E6E-86F2-8151BFD543BF}" dt="2022-02-02T16:28:48.320" v="1"/>
          <ac:cxnSpMkLst>
            <pc:docMk/>
            <pc:sldMk cId="3087070802" sldId="528"/>
            <ac:cxnSpMk id="40" creationId="{09525C9A-1972-4836-BA7A-706C946EF4DA}"/>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2/7/2022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2/7/2022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Optomitron</a:t>
            </a:r>
            <a:r>
              <a:rPr lang="en-US" sz="1200" b="0" i="0" u="none" strike="noStrike" kern="1200" dirty="0">
                <a:solidFill>
                  <a:schemeClr val="tx1"/>
                </a:solidFill>
                <a:effectLst/>
                <a:latin typeface="+mn-lt"/>
                <a:ea typeface="+mn-ea"/>
                <a:cs typeface="+mn-cs"/>
              </a:rPr>
              <a:t> aggregates and analyzes data to </a:t>
            </a:r>
          </a:p>
        </p:txBody>
      </p:sp>
      <p:sp>
        <p:nvSpPr>
          <p:cNvPr id="4" name="Slide Number Placeholder 3"/>
          <p:cNvSpPr>
            <a:spLocks noGrp="1"/>
          </p:cNvSpPr>
          <p:nvPr>
            <p:ph type="sldNum" sz="quarter" idx="10"/>
          </p:nvPr>
        </p:nvSpPr>
        <p:spPr/>
        <p:txBody>
          <a:bodyPr/>
          <a:lstStyle/>
          <a:p>
            <a:fld id="{0D21FD99-CF01-4548-8FAD-2C9397742E54}" type="slidenum">
              <a:rPr lang="en-US" smtClean="0"/>
              <a:t>1</a:t>
            </a:fld>
            <a:endParaRPr lang="en-US"/>
          </a:p>
        </p:txBody>
      </p:sp>
    </p:spTree>
    <p:extLst>
      <p:ext uri="{BB962C8B-B14F-4D97-AF65-F5344CB8AC3E}">
        <p14:creationId xmlns:p14="http://schemas.microsoft.com/office/powerpoint/2010/main" val="2114375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Limit to </a:t>
            </a:r>
          </a:p>
          <a:p>
            <a:pPr rtl="0"/>
            <a:r>
              <a:rPr lang="en-US" sz="1200" b="0" i="0" kern="1200" dirty="0">
                <a:solidFill>
                  <a:schemeClr val="tx1"/>
                </a:solidFill>
                <a:effectLst/>
                <a:latin typeface="+mn-lt"/>
                <a:ea typeface="+mn-ea"/>
                <a:cs typeface="+mn-cs"/>
              </a:rPr>
              <a:t>Leave numbers out</a:t>
            </a:r>
            <a:r>
              <a:rPr lang="en-US" sz="1200" b="0" i="0" kern="1200" baseline="0" dirty="0">
                <a:solidFill>
                  <a:schemeClr val="tx1"/>
                </a:solidFill>
                <a:effectLst/>
                <a:latin typeface="+mn-lt"/>
                <a:ea typeface="+mn-ea"/>
                <a:cs typeface="+mn-cs"/>
              </a:rPr>
              <a:t> of dictation</a:t>
            </a:r>
          </a:p>
          <a:p>
            <a:pPr rtl="0"/>
            <a:r>
              <a:rPr lang="en-US" sz="1200" b="0" i="0" kern="1200" baseline="0" dirty="0">
                <a:solidFill>
                  <a:schemeClr val="tx1"/>
                </a:solidFill>
                <a:effectLst/>
                <a:latin typeface="+mn-lt"/>
                <a:ea typeface="+mn-ea"/>
                <a:cs typeface="+mn-cs"/>
              </a:rPr>
              <a:t>Introduce Renato – 1:45</a:t>
            </a:r>
          </a:p>
          <a:p>
            <a:pPr rtl="0"/>
            <a:endParaRPr lang="en-US" sz="1200" b="0" i="0" kern="1200" baseline="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Who Will Pay,</a:t>
            </a:r>
            <a:r>
              <a:rPr lang="en-US" sz="1200" b="0" i="0" kern="1200" baseline="0" dirty="0">
                <a:solidFill>
                  <a:schemeClr val="tx1"/>
                </a:solidFill>
                <a:effectLst/>
                <a:latin typeface="+mn-lt"/>
                <a:ea typeface="+mn-ea"/>
                <a:cs typeface="+mn-cs"/>
              </a:rPr>
              <a:t> 6 segments</a:t>
            </a:r>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Developers</a:t>
            </a:r>
          </a:p>
          <a:p>
            <a:pPr rtl="0"/>
            <a:r>
              <a:rPr lang="en-US" sz="1200" b="0" i="0" kern="1200" dirty="0">
                <a:solidFill>
                  <a:schemeClr val="tx1"/>
                </a:solidFill>
                <a:effectLst/>
                <a:latin typeface="+mn-lt"/>
                <a:ea typeface="+mn-ea"/>
                <a:cs typeface="+mn-cs"/>
              </a:rPr>
              <a:t>There</a:t>
            </a:r>
            <a:r>
              <a:rPr lang="en-US" sz="1200" b="0" i="0" kern="1200" baseline="0" dirty="0">
                <a:solidFill>
                  <a:schemeClr val="tx1"/>
                </a:solidFill>
                <a:effectLst/>
                <a:latin typeface="+mn-lt"/>
                <a:ea typeface="+mn-ea"/>
                <a:cs typeface="+mn-cs"/>
              </a:rPr>
              <a:t> are 97,000 health apps which can</a:t>
            </a:r>
            <a:r>
              <a:rPr lang="en-US" sz="1200" b="0" i="0" kern="1200" dirty="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Researchers</a:t>
            </a:r>
          </a:p>
          <a:p>
            <a:pPr rtl="0"/>
            <a:r>
              <a:rPr lang="en-US" sz="1200" b="0" i="0" kern="1200" dirty="0">
                <a:solidFill>
                  <a:schemeClr val="tx1"/>
                </a:solidFill>
                <a:effectLst/>
                <a:latin typeface="+mn-lt"/>
                <a:ea typeface="+mn-ea"/>
                <a:cs typeface="+mn-cs"/>
              </a:rPr>
              <a:t>It currently costs</a:t>
            </a:r>
            <a:r>
              <a:rPr lang="en-US" sz="1200" b="0" i="0" kern="1200" baseline="0" dirty="0">
                <a:solidFill>
                  <a:schemeClr val="tx1"/>
                </a:solidFill>
                <a:effectLst/>
                <a:latin typeface="+mn-lt"/>
                <a:ea typeface="+mn-ea"/>
                <a:cs typeface="+mn-cs"/>
              </a:rPr>
              <a:t> $48k per subject in a phase 3 clinical trial.  </a:t>
            </a:r>
            <a:r>
              <a:rPr lang="en-US" sz="1200" b="0" i="0" kern="1200" dirty="0">
                <a:solidFill>
                  <a:schemeClr val="tx1"/>
                </a:solidFill>
                <a:effectLst/>
                <a:latin typeface="+mn-lt"/>
                <a:ea typeface="+mn-ea"/>
                <a:cs typeface="+mn-cs"/>
              </a:rPr>
              <a:t>Instead of spending months gathering</a:t>
            </a:r>
            <a:r>
              <a:rPr lang="en-US" sz="1200" b="0" i="0" kern="1200" baseline="0" dirty="0">
                <a:solidFill>
                  <a:schemeClr val="tx1"/>
                </a:solidFill>
                <a:effectLst/>
                <a:latin typeface="+mn-lt"/>
                <a:ea typeface="+mn-ea"/>
                <a:cs typeface="+mn-cs"/>
              </a:rPr>
              <a:t> data, we create a shareable url that researchers can share with participants to authorize access to pre-existing data in quantities never seen before. </a:t>
            </a:r>
            <a:endParaRPr lang="en-US" sz="1200" b="0" i="0" kern="1200" dirty="0">
              <a:solidFill>
                <a:schemeClr val="tx1"/>
              </a:solidFill>
              <a:effectLst/>
              <a:latin typeface="+mn-lt"/>
              <a:ea typeface="+mn-ea"/>
              <a:cs typeface="+mn-cs"/>
            </a:endParaRP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Patients</a:t>
            </a:r>
          </a:p>
          <a:p>
            <a:pPr rtl="0"/>
            <a:r>
              <a:rPr lang="en-US" sz="1200" b="0" i="0" kern="1200" dirty="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Health Insurers</a:t>
            </a:r>
            <a:r>
              <a:rPr lang="en-US" sz="1200" b="0" i="0" kern="1200" baseline="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Pharmaceutical</a:t>
            </a:r>
            <a:r>
              <a:rPr lang="en-US" sz="1200" b="0" i="0" kern="1200" baseline="0" dirty="0">
                <a:solidFill>
                  <a:schemeClr val="tx1"/>
                </a:solidFill>
                <a:effectLst/>
                <a:latin typeface="+mn-lt"/>
                <a:ea typeface="+mn-ea"/>
                <a:cs typeface="+mn-cs"/>
              </a:rPr>
              <a:t> Companies</a:t>
            </a:r>
          </a:p>
          <a:p>
            <a:pPr rtl="0"/>
            <a:r>
              <a:rPr lang="en-US" sz="1200" b="0" i="0" u="none" strike="noStrike" kern="1200" dirty="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dirty="0">
              <a:effectLst/>
            </a:endParaRPr>
          </a:p>
          <a:p>
            <a:br>
              <a:rPr lang="en-US" b="0" dirty="0">
                <a:effectLst/>
              </a:rPr>
            </a:br>
            <a:r>
              <a:rPr lang="en-US" sz="1200" b="0" i="0" u="none" strike="noStrike" kern="1200" dirty="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Healthcare Providers</a:t>
            </a:r>
          </a:p>
          <a:p>
            <a:pPr rtl="0"/>
            <a:r>
              <a:rPr lang="en-US" sz="1200" b="0" i="0" kern="1200" dirty="0">
                <a:solidFill>
                  <a:schemeClr val="tx1"/>
                </a:solidFill>
                <a:effectLst/>
                <a:latin typeface="+mn-lt"/>
                <a:ea typeface="+mn-ea"/>
                <a:cs typeface="+mn-cs"/>
              </a:rPr>
              <a:t>A dashboard visualizing all factors in a patient’s health can then help doctors formulate an informed care plan.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3315121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1948856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21</a:t>
            </a:fld>
            <a:endParaRPr lang="en-US"/>
          </a:p>
        </p:txBody>
      </p:sp>
    </p:spTree>
    <p:extLst>
      <p:ext uri="{BB962C8B-B14F-4D97-AF65-F5344CB8AC3E}">
        <p14:creationId xmlns:p14="http://schemas.microsoft.com/office/powerpoint/2010/main" val="1098621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22</a:t>
            </a:fld>
            <a:endParaRPr lang="en-US"/>
          </a:p>
        </p:txBody>
      </p:sp>
    </p:spTree>
    <p:extLst>
      <p:ext uri="{BB962C8B-B14F-4D97-AF65-F5344CB8AC3E}">
        <p14:creationId xmlns:p14="http://schemas.microsoft.com/office/powerpoint/2010/main" val="2320409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Name all 4 quickly</a:t>
            </a:r>
          </a:p>
          <a:p>
            <a:endParaRPr lang="en-US" baseline="0"/>
          </a:p>
          <a:p>
            <a:endParaRPr lang="en-US" baseline="0"/>
          </a:p>
          <a:p>
            <a:r>
              <a:rPr lang="en-US" baseline="0"/>
              <a:t>And finally, this enables the user to select any symptom or outcome of interest and then see which factors are most predictive of that outcome.  Here we see the top factors most predictive of reduced inflammatory pain.   The strongest predictor is Omega 3 Fatty acids that this says that my inflammatory pain is typically 27% lower after I take 400mg of inflammatory pain. </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23</a:t>
            </a:fld>
            <a:endParaRPr lang="en-US"/>
          </a:p>
        </p:txBody>
      </p:sp>
    </p:spTree>
    <p:extLst>
      <p:ext uri="{BB962C8B-B14F-4D97-AF65-F5344CB8AC3E}">
        <p14:creationId xmlns:p14="http://schemas.microsoft.com/office/powerpoint/2010/main" val="428433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this time, we apply coefficients representative of each of </a:t>
            </a:r>
            <a:r>
              <a:rPr lang="en-US">
                <a:solidFill>
                  <a:srgbClr val="D55FDE"/>
                </a:solidFill>
                <a:effectLst/>
              </a:rPr>
              <a:t>[Hill’s criteria for causation]</a:t>
            </a:r>
            <a:r>
              <a:rPr lang="en-US"/>
              <a:t>(</a:t>
            </a:r>
            <a:r>
              <a:rPr lang="en-US">
                <a:solidFill>
                  <a:srgbClr val="61AFEF"/>
                </a:solidFill>
                <a:effectLst/>
              </a:rPr>
              <a:t>http://www.drabruzzi.com/hills\_criteria\_of\_causation.htm</a:t>
            </a:r>
            <a:r>
              <a:rPr lang="en-US"/>
              <a:t>) to quantify the likelihood of a causal relationship between two measures as:</a:t>
            </a:r>
            <a:br>
              <a:rPr lang="en-US"/>
            </a:br>
            <a:br>
              <a:rPr lang="en-US"/>
            </a:br>
            <a:r>
              <a:rPr lang="en-US" i="1">
                <a:solidFill>
                  <a:srgbClr val="D55FDE"/>
                </a:solidFill>
                <a:effectLst/>
              </a:rPr>
              <a:t>* _**</a:t>
            </a:r>
            <a:r>
              <a:rPr lang="en-US"/>
              <a:t>Strength Coefficient</a:t>
            </a:r>
            <a:r>
              <a:rPr lang="en-US" i="1">
                <a:solidFill>
                  <a:srgbClr val="D55FDE"/>
                </a:solidFill>
                <a:effectLst/>
              </a:rPr>
              <a:t>**_</a:t>
            </a:r>
            <a:r>
              <a:rPr lang="en-US"/>
              <a:t>: A relationship is more likely to be causal if the correlation coefficient is large and statistically significant. This is determined through the use of a two-tailed t-test for significance.</a:t>
            </a:r>
            <a:br>
              <a:rPr lang="en-US"/>
            </a:br>
            <a:r>
              <a:rPr lang="en-US" i="1">
                <a:solidFill>
                  <a:srgbClr val="D55FDE"/>
                </a:solidFill>
                <a:effectLst/>
              </a:rPr>
              <a:t>* _**</a:t>
            </a:r>
            <a:r>
              <a:rPr lang="en-US"/>
              <a:t>Consistency Coefficient</a:t>
            </a:r>
            <a:r>
              <a:rPr lang="en-US" i="1">
                <a:solidFill>
                  <a:srgbClr val="D55FDE"/>
                </a:solidFill>
                <a:effectLst/>
              </a:rPr>
              <a:t>**_</a:t>
            </a:r>
            <a:r>
              <a:rPr lang="en-US"/>
              <a:t>: A relationship is more likely to be causal if it can be replicated. This value is related to the variation of the average change from baseline for other participants with the same treatment outcome variables in conjunction with the variation in average change from multiple experiments in the same individual.</a:t>
            </a:r>
            <a:br>
              <a:rPr lang="en-US"/>
            </a:br>
            <a:r>
              <a:rPr lang="en-US" i="1">
                <a:solidFill>
                  <a:srgbClr val="D55FDE"/>
                </a:solidFill>
                <a:effectLst/>
              </a:rPr>
              <a:t>* _**</a:t>
            </a:r>
            <a:r>
              <a:rPr lang="en-US"/>
              <a:t>Specificity Coefficient</a:t>
            </a:r>
            <a:r>
              <a:rPr lang="en-US" i="1">
                <a:solidFill>
                  <a:srgbClr val="D55FDE"/>
                </a:solidFill>
                <a:effectLst/>
              </a:rPr>
              <a:t>**_</a:t>
            </a:r>
            <a:r>
              <a:rPr lang="en-US"/>
              <a:t>: A relationship is more likely to be causal if there is no other likely explanation. Relationships are calculated based on other potential predictor variables that were available for the individual over the same time period. The value of the Specificity Coefficient starting at 1 is decreased by the strength of the strongest relationship of all other factors.</a:t>
            </a:r>
            <a:br>
              <a:rPr lang="en-US"/>
            </a:br>
            <a:r>
              <a:rPr lang="en-US" i="1">
                <a:solidFill>
                  <a:srgbClr val="D55FDE"/>
                </a:solidFill>
                <a:effectLst/>
              </a:rPr>
              <a:t>* _**</a:t>
            </a:r>
            <a:r>
              <a:rPr lang="en-US"/>
              <a:t>Temporality Coefficient</a:t>
            </a:r>
            <a:r>
              <a:rPr lang="en-US" i="1">
                <a:solidFill>
                  <a:srgbClr val="D55FDE"/>
                </a:solidFill>
                <a:effectLst/>
              </a:rPr>
              <a:t>**_</a:t>
            </a:r>
            <a:r>
              <a:rPr lang="en-US"/>
              <a:t>: A relationship is more likely to be causal if the effect always occurs after the cause.</a:t>
            </a:r>
            <a:br>
              <a:rPr lang="en-US"/>
            </a:br>
            <a:r>
              <a:rPr lang="en-US" i="1">
                <a:solidFill>
                  <a:srgbClr val="D55FDE"/>
                </a:solidFill>
                <a:effectLst/>
              </a:rPr>
              <a:t>* _**</a:t>
            </a:r>
            <a:r>
              <a:rPr lang="en-US"/>
              <a:t>Gradient Coefficient</a:t>
            </a:r>
            <a:r>
              <a:rPr lang="en-US" i="1">
                <a:solidFill>
                  <a:srgbClr val="D55FDE"/>
                </a:solidFill>
                <a:effectLst/>
              </a:rPr>
              <a:t>**_</a:t>
            </a:r>
            <a:r>
              <a:rPr lang="en-US"/>
              <a:t>: The relationship is more likely to be causal if greater exposure to the suspected cause leads to a greater effect. This is represented by the k-means squared difference between the normalized pharmacokinetic time-lagged treatment outcome curves.</a:t>
            </a:r>
            <a:br>
              <a:rPr lang="en-US"/>
            </a:br>
            <a:r>
              <a:rPr lang="en-US" i="1">
                <a:solidFill>
                  <a:srgbClr val="D55FDE"/>
                </a:solidFill>
                <a:effectLst/>
              </a:rPr>
              <a:t>* _**</a:t>
            </a:r>
            <a:r>
              <a:rPr lang="en-US"/>
              <a:t>Plausibility Coefficient</a:t>
            </a:r>
            <a:r>
              <a:rPr lang="en-US" i="1">
                <a:solidFill>
                  <a:srgbClr val="D55FDE"/>
                </a:solidFill>
                <a:effectLst/>
              </a:rPr>
              <a:t>**_</a:t>
            </a:r>
            <a:r>
              <a:rPr lang="en-US"/>
              <a:t>: A relationship is more likely to be causal if there is a plausible mechanism between the cause and the effect. This is derived from the sum of the crowd-sourced plausibility votes on the study.</a:t>
            </a:r>
            <a:br>
              <a:rPr lang="en-US"/>
            </a:br>
            <a:r>
              <a:rPr lang="en-US" i="1">
                <a:solidFill>
                  <a:srgbClr val="D55FDE"/>
                </a:solidFill>
                <a:effectLst/>
              </a:rPr>
              <a:t>* _**</a:t>
            </a:r>
            <a:r>
              <a:rPr lang="en-US"/>
              <a:t>Coherence</a:t>
            </a:r>
            <a:r>
              <a:rPr lang="en-US" i="1">
                <a:solidFill>
                  <a:srgbClr val="D55FDE"/>
                </a:solidFill>
                <a:effectLst/>
              </a:rPr>
              <a:t>**_</a:t>
            </a:r>
            <a:r>
              <a:rPr lang="en-US"/>
              <a:t>: A relationship is more likely to be causal if it is compatible with related facts and theories. This is also derived from the sum of the crowd-sourced plausibility votes on the study.</a:t>
            </a:r>
            <a:br>
              <a:rPr lang="en-US"/>
            </a:br>
            <a:r>
              <a:rPr lang="en-US" i="1">
                <a:solidFill>
                  <a:srgbClr val="D55FDE"/>
                </a:solidFill>
                <a:effectLst/>
              </a:rPr>
              <a:t>* _**</a:t>
            </a:r>
            <a:r>
              <a:rPr lang="en-US"/>
              <a:t>Experiment Coefficient</a:t>
            </a:r>
            <a:r>
              <a:rPr lang="en-US" i="1">
                <a:solidFill>
                  <a:srgbClr val="D55FDE"/>
                </a:solidFill>
                <a:effectLst/>
              </a:rPr>
              <a:t>**_</a:t>
            </a:r>
            <a:r>
              <a:rPr lang="en-US"/>
              <a:t>: A relationship is more likely to be causal if it can be verified experimentally. This coefficient is proportional to the number of times an A/B experiment is run.</a:t>
            </a:r>
            <a:br>
              <a:rPr lang="en-US"/>
            </a:br>
            <a:r>
              <a:rPr lang="en-US" i="1">
                <a:solidFill>
                  <a:srgbClr val="D55FDE"/>
                </a:solidFill>
                <a:effectLst/>
              </a:rPr>
              <a:t>* _**</a:t>
            </a:r>
            <a:r>
              <a:rPr lang="en-US"/>
              <a:t>Analogy</a:t>
            </a:r>
            <a:r>
              <a:rPr lang="en-US" i="1">
                <a:solidFill>
                  <a:srgbClr val="D55FDE"/>
                </a:solidFill>
                <a:effectLst/>
              </a:rPr>
              <a:t>**_</a:t>
            </a:r>
            <a:r>
              <a:rPr lang="en-US"/>
              <a:t>: A relationship is more likely to be causal if there are proven relationships between similar causes and effects. This coefficient is proportional to the consistency of the result for a particular individual with the number of other individuals who also observed a similar effect.</a:t>
            </a:r>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28</a:t>
            </a:fld>
            <a:endParaRPr lang="en-US"/>
          </a:p>
        </p:txBody>
      </p:sp>
    </p:spTree>
    <p:extLst>
      <p:ext uri="{BB962C8B-B14F-4D97-AF65-F5344CB8AC3E}">
        <p14:creationId xmlns:p14="http://schemas.microsoft.com/office/powerpoint/2010/main" val="4139492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29</a:t>
            </a:fld>
            <a:endParaRPr lang="en-US"/>
          </a:p>
        </p:txBody>
      </p:sp>
    </p:spTree>
    <p:extLst>
      <p:ext uri="{BB962C8B-B14F-4D97-AF65-F5344CB8AC3E}">
        <p14:creationId xmlns:p14="http://schemas.microsoft.com/office/powerpoint/2010/main" val="1274904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half-billion</a:t>
            </a:r>
            <a:r>
              <a:rPr lang="en-US" baseline="0"/>
              <a:t> are suffering [pause here] from autoimmune diseases like Crone's disease, psoriasis, and Fibromyalgia. </a:t>
            </a:r>
          </a:p>
          <a:p>
            <a:endParaRPr lang="en-US" baseline="0"/>
          </a:p>
          <a:p>
            <a:r>
              <a:rPr lang="en-US" baseline="0"/>
              <a:t>Since there’s also a great deal of mounting evidence that treatment-resistant depression mental and other mental illnesses are strongly related to </a:t>
            </a:r>
            <a:r>
              <a:rPr lang="en-US" baseline="0" err="1"/>
              <a:t>immunodysregulation</a:t>
            </a:r>
            <a:r>
              <a:rPr lang="en-US" baseline="0"/>
              <a:t>.</a:t>
            </a:r>
          </a:p>
          <a:p>
            <a:endParaRPr lang="en-US" baseline="0"/>
          </a:p>
          <a:p>
            <a:r>
              <a:rPr lang="en-US" baseline="0"/>
              <a:t>So what all these diseases have in common…</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a:t>
            </a:fld>
            <a:endParaRPr lang="en-US"/>
          </a:p>
        </p:txBody>
      </p:sp>
    </p:spTree>
    <p:extLst>
      <p:ext uri="{BB962C8B-B14F-4D97-AF65-F5344CB8AC3E}">
        <p14:creationId xmlns:p14="http://schemas.microsoft.com/office/powerpoint/2010/main" val="2024681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34</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35</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40</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41</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42</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a:t>
            </a:r>
            <a:r>
              <a:rPr lang="fr-FR"/>
              <a:t>’</a:t>
            </a:r>
            <a:r>
              <a:rPr lang="en-US"/>
              <a:t>S WHY WE BUILT…</a:t>
            </a:r>
          </a:p>
        </p:txBody>
      </p:sp>
      <p:sp>
        <p:nvSpPr>
          <p:cNvPr id="4" name="Slide Number Placeholder 3"/>
          <p:cNvSpPr>
            <a:spLocks noGrp="1"/>
          </p:cNvSpPr>
          <p:nvPr>
            <p:ph type="sldNum" sz="quarter" idx="10"/>
          </p:nvPr>
        </p:nvSpPr>
        <p:spPr/>
        <p:txBody>
          <a:bodyPr/>
          <a:lstStyle/>
          <a:p>
            <a:fld id="{0D21FD99-CF01-4548-8FAD-2C9397742E54}" type="slidenum">
              <a:rPr lang="en-US" smtClean="0"/>
              <a:t>44</a:t>
            </a:fld>
            <a:endParaRPr lang="en-US"/>
          </a:p>
        </p:txBody>
      </p:sp>
    </p:spTree>
    <p:extLst>
      <p:ext uri="{BB962C8B-B14F-4D97-AF65-F5344CB8AC3E}">
        <p14:creationId xmlns:p14="http://schemas.microsoft.com/office/powerpoint/2010/main" val="3972990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present my own idiotic immune system, as evidence that the chemicals in our diet have just as significant an impact as those arbitrarily defined “drugs”.</a:t>
            </a:r>
          </a:p>
          <a:p>
            <a:endParaRPr lang="en-US" dirty="0"/>
          </a:p>
          <a:p>
            <a:r>
              <a:rPr lang="en-US" dirty="0"/>
              <a:t>So I worked at an industrial testing lab where we would do root cause failure analyses. During that time, I experienced pretty severe anxiety, psoriasis, and arthritis.  It was bad enough in my neck that I couldn’t even turn my head so I was sent to various specialists and took dozens of drugs over the years. And I had to go to physical therapy about 3 times a week. </a:t>
            </a:r>
          </a:p>
          <a:p>
            <a:endParaRPr lang="en-US" dirty="0"/>
          </a:p>
          <a:p>
            <a:endParaRPr lang="en-US" dirty="0"/>
          </a:p>
          <a:p>
            <a:endParaRPr lang="en-US" dirty="0"/>
          </a:p>
          <a:p>
            <a:endParaRPr lang="en-US" dirty="0"/>
          </a:p>
          <a:p>
            <a:endParaRPr lang="en-US" dirty="0"/>
          </a:p>
          <a:p>
            <a:r>
              <a:rPr lang="en-US" dirty="0"/>
              <a:t>To better illustrate what an empirical</a:t>
            </a:r>
            <a:r>
              <a:rPr lang="en-US" baseline="0" dirty="0"/>
              <a:t> approach to chronic illness looks like, </a:t>
            </a:r>
            <a:r>
              <a:rPr lang="en-US" dirty="0"/>
              <a:t>I’d like to briefly</a:t>
            </a:r>
            <a:r>
              <a:rPr lang="en-US" baseline="0" dirty="0"/>
              <a:t> tell you about my experience. </a:t>
            </a:r>
          </a:p>
          <a:p>
            <a:endParaRPr lang="en-US" baseline="0" dirty="0"/>
          </a:p>
          <a:p>
            <a:r>
              <a:rPr lang="en-US" baseline="0" dirty="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dirty="0"/>
          </a:p>
          <a:p>
            <a:r>
              <a:rPr lang="en-US" baseline="0" dirty="0"/>
              <a:t>At the lab, we would do a lot of root cause failure analysis for different industries.  This generally consisted of gathering data, analyzing it, and using it as a basis for research to identify root causes and effective solutions. </a:t>
            </a:r>
          </a:p>
          <a:p>
            <a:endParaRPr lang="en-US" dirty="0"/>
          </a:p>
          <a:p>
            <a:pPr marL="0" marR="0" indent="0" algn="l" defTabSz="456543" rtl="0" eaLnBrk="1" fontAlgn="auto" latinLnBrk="0" hangingPunct="1">
              <a:lnSpc>
                <a:spcPct val="100000"/>
              </a:lnSpc>
              <a:spcBef>
                <a:spcPts val="0"/>
              </a:spcBef>
              <a:spcAft>
                <a:spcPts val="0"/>
              </a:spcAft>
              <a:buClrTx/>
              <a:buSzTx/>
              <a:buFontTx/>
              <a:buNone/>
              <a:tabLst/>
              <a:defRPr/>
            </a:pPr>
            <a:r>
              <a:rPr lang="en-US" sz="1600" dirty="0"/>
              <a:t>During my time there,</a:t>
            </a:r>
            <a:r>
              <a:rPr lang="en-US" sz="1600" baseline="0" dirty="0"/>
              <a:t> I developed several health conditions like back and joint pain, psoriasis, and anxiety.   My doctor sent me to several specialists who prescribed an array of medications.  These were moderately successful at masking the symptoms but they were very expensive and carried several side effects.  So I decided to apply the same techniques we used in the root cause failure analyses at my lab to figure out what the hell was wrong with me. </a:t>
            </a:r>
            <a:r>
              <a:rPr lang="en-US" dirty="0"/>
              <a:t>REFERENCE</a:t>
            </a:r>
          </a:p>
          <a:p>
            <a:endParaRPr lang="en-US" dirty="0"/>
          </a:p>
          <a:p>
            <a:r>
              <a:rPr lang="en-US" dirty="0"/>
              <a:t>While I was there,</a:t>
            </a:r>
            <a:r>
              <a:rPr lang="en-US" baseline="0" dirty="0"/>
              <a:t> I developed several health symptoms including psoriasis, anxiety, and back and joint pain.   My doctor sent me to several specialists. The specialists prescribed an array of medications.  These were moderately successful at masking the symptoms but they were very expensive and carried several side effects with them.  In fact, my Humira prescription costs $25,000 a year. </a:t>
            </a:r>
          </a:p>
          <a:p>
            <a:endParaRPr lang="en-US" baseline="0" dirty="0"/>
          </a:p>
        </p:txBody>
      </p:sp>
      <p:sp>
        <p:nvSpPr>
          <p:cNvPr id="4" name="Slide Number Placeholder 3"/>
          <p:cNvSpPr>
            <a:spLocks noGrp="1"/>
          </p:cNvSpPr>
          <p:nvPr>
            <p:ph type="sldNum" sz="quarter" idx="10"/>
          </p:nvPr>
        </p:nvSpPr>
        <p:spPr/>
        <p:txBody>
          <a:bodyPr/>
          <a:lstStyle/>
          <a:p>
            <a:fld id="{0D21FD99-CF01-4548-8FAD-2C9397742E54}" type="slidenum">
              <a:rPr lang="en-US" smtClean="0"/>
              <a:t>48</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I started tracking my symptoms and anything that could influence them with lots of apps and devices.  Then I </a:t>
            </a:r>
          </a:p>
          <a:p>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49</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Change yellow</a:t>
            </a:r>
            <a:r>
              <a:rPr lang="en-US" b="1" baseline="0" dirty="0"/>
              <a:t> background</a:t>
            </a:r>
            <a:endParaRPr lang="en-US" b="1" dirty="0"/>
          </a:p>
          <a:p>
            <a:endParaRPr lang="en-US" b="1" dirty="0"/>
          </a:p>
          <a:p>
            <a:r>
              <a:rPr lang="en-US" b="1" dirty="0"/>
              <a:t>Slow down</a:t>
            </a:r>
            <a:r>
              <a:rPr lang="en-US" b="1" baseline="0" dirty="0"/>
              <a:t> here</a:t>
            </a:r>
            <a:endParaRPr lang="en-US" b="1" dirty="0"/>
          </a:p>
          <a:p>
            <a:endParaRPr lang="en-US" dirty="0"/>
          </a:p>
          <a:p>
            <a:r>
              <a:rPr lang="en-US" dirty="0"/>
              <a:t>Once we’ve accumulated all of this data, </a:t>
            </a:r>
            <a:r>
              <a:rPr lang="en-US" baseline="0" dirty="0"/>
              <a:t>the Analytics Engine then cleans the data and mines it using pharmacokinetic modeling techniques, which take into account onset delays and durations of action to determine which factors have the strongest influence on a given outcome and what the optimal daily values are. </a:t>
            </a:r>
            <a:endParaRPr lang="en-US" dirty="0"/>
          </a:p>
          <a:p>
            <a:endParaRPr lang="en-US" dirty="0"/>
          </a:p>
          <a:p>
            <a:r>
              <a:rPr lang="en-US" dirty="0"/>
              <a:t>e.g. Pizza -&gt; might not notice effects until later that day or even gluten sensitivity until a few days later</a:t>
            </a:r>
          </a:p>
          <a:p>
            <a:endParaRPr lang="en-US" dirty="0"/>
          </a:p>
          <a:p>
            <a:endParaRPr lang="en-US" dirty="0"/>
          </a:p>
          <a:p>
            <a:r>
              <a:rPr lang="en-US" dirty="0"/>
              <a:t>At this time, we apply coefficients representative of each of </a:t>
            </a:r>
            <a:r>
              <a:rPr lang="en-US" dirty="0">
                <a:solidFill>
                  <a:srgbClr val="D55FDE"/>
                </a:solidFill>
                <a:effectLst/>
              </a:rPr>
              <a:t>[Hill’s criteria for causation]</a:t>
            </a:r>
            <a:r>
              <a:rPr lang="en-US" dirty="0"/>
              <a:t>(</a:t>
            </a:r>
            <a:r>
              <a:rPr lang="en-US" dirty="0">
                <a:solidFill>
                  <a:srgbClr val="61AFEF"/>
                </a:solidFill>
                <a:effectLst/>
              </a:rPr>
              <a:t>http://www.drabruzzi.com/hills\_criteria\_of\_causation.htm</a:t>
            </a:r>
            <a:r>
              <a:rPr lang="en-US" dirty="0"/>
              <a:t>) to quantify the likelihood of a causal relationship between two measures as:</a:t>
            </a:r>
            <a:br>
              <a:rPr lang="en-US" dirty="0"/>
            </a:br>
            <a:br>
              <a:rPr lang="en-US" dirty="0"/>
            </a:br>
            <a:r>
              <a:rPr lang="en-US" i="1" dirty="0">
                <a:solidFill>
                  <a:srgbClr val="D55FDE"/>
                </a:solidFill>
                <a:effectLst/>
              </a:rPr>
              <a:t>* _**</a:t>
            </a:r>
            <a:r>
              <a:rPr lang="en-US" dirty="0"/>
              <a:t>Strength Coefficient</a:t>
            </a:r>
            <a:r>
              <a:rPr lang="en-US" i="1" dirty="0">
                <a:solidFill>
                  <a:srgbClr val="D55FDE"/>
                </a:solidFill>
                <a:effectLst/>
              </a:rPr>
              <a:t>**_</a:t>
            </a:r>
            <a:r>
              <a:rPr lang="en-US" dirty="0"/>
              <a:t>: A relationship is more likely to be causal if the correlation coefficient is large and statistically significant. This is determined through the use of a two-tailed t-test for significance.</a:t>
            </a:r>
            <a:br>
              <a:rPr lang="en-US" dirty="0"/>
            </a:br>
            <a:r>
              <a:rPr lang="en-US" i="1" dirty="0">
                <a:solidFill>
                  <a:srgbClr val="D55FDE"/>
                </a:solidFill>
                <a:effectLst/>
              </a:rPr>
              <a:t>* _**</a:t>
            </a:r>
            <a:r>
              <a:rPr lang="en-US" dirty="0"/>
              <a:t>Consistency Coefficient</a:t>
            </a:r>
            <a:r>
              <a:rPr lang="en-US" i="1" dirty="0">
                <a:solidFill>
                  <a:srgbClr val="D55FDE"/>
                </a:solidFill>
                <a:effectLst/>
              </a:rPr>
              <a:t>**_</a:t>
            </a:r>
            <a:r>
              <a:rPr lang="en-US" dirty="0"/>
              <a:t>: A relationship is more likely to be causal if it can be replicated. This value is related to the variation of the average change from baseline for other participants with the same treatment outcome variables in conjunction with the variation in average change from multiple experiments in the same individual.</a:t>
            </a:r>
            <a:br>
              <a:rPr lang="en-US" dirty="0"/>
            </a:br>
            <a:r>
              <a:rPr lang="en-US" i="1" dirty="0">
                <a:solidFill>
                  <a:srgbClr val="D55FDE"/>
                </a:solidFill>
                <a:effectLst/>
              </a:rPr>
              <a:t>* _**</a:t>
            </a:r>
            <a:r>
              <a:rPr lang="en-US" dirty="0"/>
              <a:t>Specificity Coefficient</a:t>
            </a:r>
            <a:r>
              <a:rPr lang="en-US" i="1" dirty="0">
                <a:solidFill>
                  <a:srgbClr val="D55FDE"/>
                </a:solidFill>
                <a:effectLst/>
              </a:rPr>
              <a:t>**_</a:t>
            </a:r>
            <a:r>
              <a:rPr lang="en-US" dirty="0"/>
              <a:t>: A relationship is more likely to be causal if there is no other likely explanation. Relationships are calculated based on other potential predictor variables that were available for the individual over the same time period. The value of the Specificity Coefficient starting at 1 is decreased by the strength of the strongest relationship of all other factors.</a:t>
            </a:r>
            <a:br>
              <a:rPr lang="en-US" dirty="0"/>
            </a:br>
            <a:r>
              <a:rPr lang="en-US" i="1" dirty="0">
                <a:solidFill>
                  <a:srgbClr val="D55FDE"/>
                </a:solidFill>
                <a:effectLst/>
              </a:rPr>
              <a:t>* _**</a:t>
            </a:r>
            <a:r>
              <a:rPr lang="en-US" dirty="0"/>
              <a:t>Temporality Coefficient</a:t>
            </a:r>
            <a:r>
              <a:rPr lang="en-US" i="1" dirty="0">
                <a:solidFill>
                  <a:srgbClr val="D55FDE"/>
                </a:solidFill>
                <a:effectLst/>
              </a:rPr>
              <a:t>**_</a:t>
            </a:r>
            <a:r>
              <a:rPr lang="en-US" dirty="0"/>
              <a:t>: A relationship is more likely to be causal if the effect always occurs after the cause.</a:t>
            </a:r>
            <a:br>
              <a:rPr lang="en-US" dirty="0"/>
            </a:br>
            <a:r>
              <a:rPr lang="en-US" i="1" dirty="0">
                <a:solidFill>
                  <a:srgbClr val="D55FDE"/>
                </a:solidFill>
                <a:effectLst/>
              </a:rPr>
              <a:t>* _**</a:t>
            </a:r>
            <a:r>
              <a:rPr lang="en-US" dirty="0"/>
              <a:t>Gradient Coefficient</a:t>
            </a:r>
            <a:r>
              <a:rPr lang="en-US" i="1" dirty="0">
                <a:solidFill>
                  <a:srgbClr val="D55FDE"/>
                </a:solidFill>
                <a:effectLst/>
              </a:rPr>
              <a:t>**_</a:t>
            </a:r>
            <a:r>
              <a:rPr lang="en-US" dirty="0"/>
              <a:t>: The relationship is more likely to be causal if greater exposure to the suspected cause leads to a greater effect. This is represented by the k-means squared difference between the normalized pharmacokinetic time-lagged treatment outcome curves.</a:t>
            </a:r>
            <a:br>
              <a:rPr lang="en-US" dirty="0"/>
            </a:br>
            <a:r>
              <a:rPr lang="en-US" i="1" dirty="0">
                <a:solidFill>
                  <a:srgbClr val="D55FDE"/>
                </a:solidFill>
                <a:effectLst/>
              </a:rPr>
              <a:t>* _**</a:t>
            </a:r>
            <a:r>
              <a:rPr lang="en-US" dirty="0"/>
              <a:t>Plausibility Coefficient</a:t>
            </a:r>
            <a:r>
              <a:rPr lang="en-US" i="1" dirty="0">
                <a:solidFill>
                  <a:srgbClr val="D55FDE"/>
                </a:solidFill>
                <a:effectLst/>
              </a:rPr>
              <a:t>**_</a:t>
            </a:r>
            <a:r>
              <a:rPr lang="en-US" dirty="0"/>
              <a:t>: A relationship is more likely to be causal if there is a plausible mechanism between the cause and the effect. This is derived from the sum of the crowd-sourced plausibility votes on the study.</a:t>
            </a:r>
            <a:br>
              <a:rPr lang="en-US" dirty="0"/>
            </a:br>
            <a:r>
              <a:rPr lang="en-US" i="1" dirty="0">
                <a:solidFill>
                  <a:srgbClr val="D55FDE"/>
                </a:solidFill>
                <a:effectLst/>
              </a:rPr>
              <a:t>* _**</a:t>
            </a:r>
            <a:r>
              <a:rPr lang="en-US" dirty="0"/>
              <a:t>Coherence</a:t>
            </a:r>
            <a:r>
              <a:rPr lang="en-US" i="1" dirty="0">
                <a:solidFill>
                  <a:srgbClr val="D55FDE"/>
                </a:solidFill>
                <a:effectLst/>
              </a:rPr>
              <a:t>**_</a:t>
            </a:r>
            <a:r>
              <a:rPr lang="en-US" dirty="0"/>
              <a:t>: A relationship is more likely to be causal if it is compatible with related facts and theories. This is also derived from the sum of the crowd-sourced plausibility votes on the study.</a:t>
            </a:r>
            <a:br>
              <a:rPr lang="en-US" dirty="0"/>
            </a:br>
            <a:r>
              <a:rPr lang="en-US" i="1" dirty="0">
                <a:solidFill>
                  <a:srgbClr val="D55FDE"/>
                </a:solidFill>
                <a:effectLst/>
              </a:rPr>
              <a:t>* _**</a:t>
            </a:r>
            <a:r>
              <a:rPr lang="en-US" dirty="0"/>
              <a:t>Experiment Coefficient</a:t>
            </a:r>
            <a:r>
              <a:rPr lang="en-US" i="1" dirty="0">
                <a:solidFill>
                  <a:srgbClr val="D55FDE"/>
                </a:solidFill>
                <a:effectLst/>
              </a:rPr>
              <a:t>**_</a:t>
            </a:r>
            <a:r>
              <a:rPr lang="en-US" dirty="0"/>
              <a:t>: A relationship is more likely to be causal if it can be verified experimentally. This coefficient is proportional to the number of times an A/B experiment is run.</a:t>
            </a:r>
            <a:br>
              <a:rPr lang="en-US" dirty="0"/>
            </a:br>
            <a:r>
              <a:rPr lang="en-US" i="1" dirty="0">
                <a:solidFill>
                  <a:srgbClr val="D55FDE"/>
                </a:solidFill>
                <a:effectLst/>
              </a:rPr>
              <a:t>* _**</a:t>
            </a:r>
            <a:r>
              <a:rPr lang="en-US" dirty="0"/>
              <a:t>Analogy</a:t>
            </a:r>
            <a:r>
              <a:rPr lang="en-US" i="1" dirty="0">
                <a:solidFill>
                  <a:srgbClr val="D55FDE"/>
                </a:solidFill>
                <a:effectLst/>
              </a:rPr>
              <a:t>**_</a:t>
            </a:r>
            <a:r>
              <a:rPr lang="en-US" dirty="0"/>
              <a:t>: A relationship is more likely to be causal if there are proven relationships between similar causes and effects. This coefficient is proportional to the consistency of the result for a particular individual with the number of other individuals who also observed a similar effect.</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baseline="0" dirty="0"/>
              <a:t>[Bold text or change yellow background]</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dirty="0"/>
              <a:t>The first discovery I made was that the severity of my symptoms correlated very highly with each other, indicating a common underlying root cause.   And another discovery was that increased severity was most strongly correlated with prior gluten and sugar intake.  So, all these separate conditions were just symptoms of the same underlying root cause.  That root cause is an inflammatory immune reaction caused by dietary factors.  So, I removed those from my diet and within a couple of weeks or so nearly all the symptoms that I had been dealing with for years went into near-complete remission. </a:t>
            </a:r>
          </a:p>
          <a:p>
            <a:endParaRPr lang="en-US" baseline="0" dirty="0"/>
          </a:p>
          <a:p>
            <a:r>
              <a:rPr lang="en-US" baseline="0" dirty="0"/>
              <a:t>When I first started doing this, all this tracking, data aggregation, and analysis were extremely arduous, so a few years ago, I started working on a platform called QuAnTiMoDo to make it easy enough for anyone else to use this empirical approach to manage their condition. </a:t>
            </a:r>
          </a:p>
          <a:p>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51</a:t>
            </a:fld>
            <a:endParaRPr lang="en-US"/>
          </a:p>
        </p:txBody>
      </p:sp>
    </p:spTree>
    <p:extLst>
      <p:ext uri="{BB962C8B-B14F-4D97-AF65-F5344CB8AC3E}">
        <p14:creationId xmlns:p14="http://schemas.microsoft.com/office/powerpoint/2010/main" val="612240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...is that they </a:t>
            </a:r>
            <a:r>
              <a:rPr lang="en-US" sz="1200" b="0" i="0" u="none" strike="noStrike" kern="1200" dirty="0">
                <a:solidFill>
                  <a:schemeClr val="tx1"/>
                </a:solidFill>
                <a:effectLst/>
                <a:latin typeface="+mn-lt"/>
                <a:ea typeface="+mn-ea"/>
                <a:cs typeface="+mn-cs"/>
              </a:rPr>
              <a:t>can be exacerbated or improved by hundreds of factors in daily life like</a:t>
            </a:r>
            <a:r>
              <a:rPr lang="en-US" sz="1200" b="0" i="0" u="none" strike="noStrike" kern="1200" baseline="0" dirty="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Probably the most significant is the 3 pounds of thousands of unresearched chemicals that we consume every day through our diets.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the since the thousands of chemicals in our food have been GRAS or “Generally recognized as safe” by the FDA, there’s no incentive to do research.</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Brains don’t have the </a:t>
            </a:r>
            <a:r>
              <a:rPr lang="en-US" sz="1200" b="0" i="0" u="none" strike="noStrike" kern="1200" dirty="0">
                <a:solidFill>
                  <a:schemeClr val="tx1"/>
                </a:solidFill>
                <a:effectLst/>
                <a:latin typeface="+mn-lt"/>
                <a:ea typeface="+mn-ea"/>
                <a:cs typeface="+mn-cs"/>
              </a:rPr>
              <a:t>bandwidth or statistical processing power required to analyze the massive amount</a:t>
            </a:r>
            <a:r>
              <a:rPr lang="en-US" sz="1200" b="0" i="0" u="none" strike="noStrike" kern="1200" baseline="0" dirty="0">
                <a:solidFill>
                  <a:schemeClr val="tx1"/>
                </a:solidFill>
                <a:effectLst/>
                <a:latin typeface="+mn-lt"/>
                <a:ea typeface="+mn-ea"/>
                <a:cs typeface="+mn-cs"/>
              </a:rPr>
              <a:t> of longitudinal data, time delays, and durations of action that has to be taken into </a:t>
            </a:r>
            <a:r>
              <a:rPr lang="en-US" sz="1200" b="0" i="0" u="none" strike="noStrike" kern="1200" dirty="0">
                <a:solidFill>
                  <a:schemeClr val="tx1"/>
                </a:solidFill>
                <a:effectLst/>
                <a:latin typeface="+mn-lt"/>
                <a:ea typeface="+mn-ea"/>
                <a:cs typeface="+mn-cs"/>
              </a:rPr>
              <a:t>account if we are to determine the likely influence</a:t>
            </a:r>
            <a:r>
              <a:rPr lang="en-US" sz="1200" b="0" i="0" u="none" strike="noStrike" kern="1200" baseline="0" dirty="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dirty="0"/>
          </a:p>
          <a:p>
            <a:endParaRPr lang="en-US" baseline="0" dirty="0"/>
          </a:p>
        </p:txBody>
      </p:sp>
      <p:sp>
        <p:nvSpPr>
          <p:cNvPr id="4" name="Slide Number Placeholder 3"/>
          <p:cNvSpPr>
            <a:spLocks noGrp="1"/>
          </p:cNvSpPr>
          <p:nvPr>
            <p:ph type="sldNum" sz="quarter" idx="10"/>
          </p:nvPr>
        </p:nvSpPr>
        <p:spPr/>
        <p:txBody>
          <a:bodyPr/>
          <a:lstStyle/>
          <a:p>
            <a:fld id="{0D21FD99-CF01-4548-8FAD-2C9397742E54}" type="slidenum">
              <a:rPr lang="en-US" smtClean="0"/>
              <a:t>3</a:t>
            </a:fld>
            <a:endParaRPr lang="en-US"/>
          </a:p>
        </p:txBody>
      </p:sp>
    </p:spTree>
    <p:extLst>
      <p:ext uri="{BB962C8B-B14F-4D97-AF65-F5344CB8AC3E}">
        <p14:creationId xmlns:p14="http://schemas.microsoft.com/office/powerpoint/2010/main" val="527650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decided to start apply the same techniques that we used at my lab to identify the root cause of my symptoms. So I started tracking symptoms and influencers with a bunch and apps. I then exported the data to a bunch of spreadsheets and analyzed it.  </a:t>
            </a:r>
          </a:p>
        </p:txBody>
      </p:sp>
      <p:sp>
        <p:nvSpPr>
          <p:cNvPr id="4" name="Slide Number Placeholder 3"/>
          <p:cNvSpPr>
            <a:spLocks noGrp="1"/>
          </p:cNvSpPr>
          <p:nvPr>
            <p:ph type="sldNum" sz="quarter" idx="10"/>
          </p:nvPr>
        </p:nvSpPr>
        <p:spPr/>
        <p:txBody>
          <a:bodyPr/>
          <a:lstStyle/>
          <a:p>
            <a:fld id="{0D21FD99-CF01-4548-8FAD-2C9397742E54}" type="slidenum">
              <a:rPr lang="en-US" smtClean="0"/>
              <a:t>52</a:t>
            </a:fld>
            <a:endParaRPr lang="en-US"/>
          </a:p>
        </p:txBody>
      </p:sp>
    </p:spTree>
    <p:extLst>
      <p:ext uri="{BB962C8B-B14F-4D97-AF65-F5344CB8AC3E}">
        <p14:creationId xmlns:p14="http://schemas.microsoft.com/office/powerpoint/2010/main" val="3423365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53</a:t>
            </a:fld>
            <a:endParaRPr lang="en-US"/>
          </a:p>
        </p:txBody>
      </p:sp>
    </p:spTree>
    <p:extLst>
      <p:ext uri="{BB962C8B-B14F-4D97-AF65-F5344CB8AC3E}">
        <p14:creationId xmlns:p14="http://schemas.microsoft.com/office/powerpoint/2010/main" val="374724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54</a:t>
            </a:fld>
            <a:endParaRPr lang="en-US"/>
          </a:p>
        </p:txBody>
      </p:sp>
    </p:spTree>
    <p:extLst>
      <p:ext uri="{BB962C8B-B14F-4D97-AF65-F5344CB8AC3E}">
        <p14:creationId xmlns:p14="http://schemas.microsoft.com/office/powerpoint/2010/main" val="3094646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387043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3406702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2/7/2022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2/7/2022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2/7/2022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2/7/2022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2/7/2022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microsoft.com/office/2007/relationships/hdphoto" Target="../media/hdphoto1.wdp"/><Relationship Id="rId3" Type="http://schemas.openxmlformats.org/officeDocument/2006/relationships/notesSlide" Target="../notesSlides/notesSlide11.xml"/><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slideLayout" Target="../slideLayouts/slideLayout26.xml"/><Relationship Id="rId16" Type="http://schemas.openxmlformats.org/officeDocument/2006/relationships/image" Target="../media/image46.png"/><Relationship Id="rId20" Type="http://schemas.openxmlformats.org/officeDocument/2006/relationships/image" Target="../media/image49.jpeg"/><Relationship Id="rId1" Type="http://schemas.openxmlformats.org/officeDocument/2006/relationships/tags" Target="../tags/tag2.xml"/><Relationship Id="rId6" Type="http://schemas.openxmlformats.org/officeDocument/2006/relationships/image" Target="../media/image36.png"/><Relationship Id="rId11" Type="http://schemas.openxmlformats.org/officeDocument/2006/relationships/image" Target="../media/image41.jpeg"/><Relationship Id="rId24" Type="http://schemas.openxmlformats.org/officeDocument/2006/relationships/image" Target="../media/image53.jpe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2.png"/><Relationship Id="rId10" Type="http://schemas.openxmlformats.org/officeDocument/2006/relationships/image" Target="../media/image40.gif"/><Relationship Id="rId19"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www.ncbi.nlm.nih.gov/pmc/articles/PMC4167895/"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image" Target="../media/image102.jpeg"/></Relationships>
</file>

<file path=ppt/slides/_rels/slide4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6.png"/><Relationship Id="rId7"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8.png"/><Relationship Id="rId9"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15.png"/><Relationship Id="rId4"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29.xml"/><Relationship Id="rId9"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22.png"/><Relationship Id="rId5" Type="http://schemas.openxmlformats.org/officeDocument/2006/relationships/image" Target="../media/image100.png"/><Relationship Id="rId4"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1524000" y="1122363"/>
            <a:ext cx="9502066" cy="635416"/>
          </a:xfrm>
          <a:prstGeom prst="rect">
            <a:avLst/>
          </a:prstGeom>
          <a:solidFill>
            <a:srgbClr val="447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731682" y="1024572"/>
            <a:ext cx="10676238" cy="830997"/>
          </a:xfrm>
          <a:prstGeom prst="rect">
            <a:avLst/>
          </a:prstGeom>
          <a:noFill/>
        </p:spPr>
        <p:txBody>
          <a:bodyPr wrap="square" rtlCol="0">
            <a:spAutoFit/>
          </a:bodyPr>
          <a:lstStyle/>
          <a:p>
            <a:pPr algn="ctr"/>
            <a:r>
              <a:rPr lang="en-US" sz="4800" dirty="0">
                <a:solidFill>
                  <a:srgbClr val="EAEBE8"/>
                </a:solidFill>
                <a:latin typeface="Nexa Light" panose="02000000000000000000" pitchFamily="50" charset="0"/>
              </a:rPr>
              <a:t>A BETTER WORLD THROUGH DATA</a:t>
            </a:r>
          </a:p>
        </p:txBody>
      </p:sp>
      <p:sp>
        <p:nvSpPr>
          <p:cNvPr id="8" name="TextBox 7"/>
          <p:cNvSpPr txBox="1"/>
          <p:nvPr/>
        </p:nvSpPr>
        <p:spPr>
          <a:xfrm>
            <a:off x="925440" y="5075835"/>
            <a:ext cx="10341120" cy="830997"/>
          </a:xfrm>
          <a:prstGeom prst="rect">
            <a:avLst/>
          </a:prstGeom>
          <a:noFill/>
        </p:spPr>
        <p:txBody>
          <a:bodyPr wrap="square" rtlCol="0">
            <a:spAutoFit/>
          </a:bodyPr>
          <a:lstStyle/>
          <a:p>
            <a:pPr algn="ctr"/>
            <a:r>
              <a:rPr lang="en-US" sz="2400" dirty="0">
                <a:solidFill>
                  <a:srgbClr val="EAEBE8"/>
                </a:solidFill>
                <a:latin typeface="Nexa Light" panose="02000000000000000000" pitchFamily="50" charset="0"/>
              </a:rPr>
              <a:t>A platform aggregating and analyzing life-tracking data to find hidden causes of and new treatments for chronic illness.</a:t>
            </a:r>
          </a:p>
        </p:txBody>
      </p:sp>
      <p:pic>
        <p:nvPicPr>
          <p:cNvPr id="7" name="Picture 6" descr="Graphical user interface, application&#10;&#10;Description automatically generated">
            <a:extLst>
              <a:ext uri="{FF2B5EF4-FFF2-40B4-BE49-F238E27FC236}">
                <a16:creationId xmlns:a16="http://schemas.microsoft.com/office/drawing/2014/main" id="{541CD5C0-C6F7-4735-8BBA-FBCC4F82C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6" y="-109830"/>
            <a:ext cx="12387254" cy="6967830"/>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F982B983-5996-48FA-A5CB-AA11FEAE0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863811">
            <a:off x="10510437" y="5035603"/>
            <a:ext cx="1794964" cy="2365617"/>
          </a:xfrm>
          <a:prstGeom prst="rect">
            <a:avLst/>
          </a:prstGeom>
        </p:spPr>
      </p:pic>
      <p:sp>
        <p:nvSpPr>
          <p:cNvPr id="6" name="Rectangle 5">
            <a:extLst>
              <a:ext uri="{FF2B5EF4-FFF2-40B4-BE49-F238E27FC236}">
                <a16:creationId xmlns:a16="http://schemas.microsoft.com/office/drawing/2014/main" id="{625A8C25-C3B7-4DD2-AE6C-8087C532E290}"/>
              </a:ext>
            </a:extLst>
          </p:cNvPr>
          <p:cNvSpPr/>
          <p:nvPr/>
        </p:nvSpPr>
        <p:spPr>
          <a:xfrm>
            <a:off x="5648770" y="6520441"/>
            <a:ext cx="1042587" cy="273466"/>
          </a:xfrm>
          <a:prstGeom prst="rect">
            <a:avLst/>
          </a:prstGeom>
          <a:solidFill>
            <a:srgbClr val="F0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1984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a:latin typeface="Abadi Extra Light" panose="020B0204020104020204" pitchFamily="34" charset="0"/>
              </a:rPr>
              <a:t>We can utilize a DAO as a vehicle to </a:t>
            </a:r>
            <a:r>
              <a:rPr lang="en-US" sz="4400" b="1">
                <a:latin typeface="Abadi Extra Light" panose="020B0204020104020204" pitchFamily="34" charset="0"/>
              </a:rPr>
              <a:t>reward</a:t>
            </a:r>
            <a:r>
              <a:rPr lang="en-US" sz="4400">
                <a:latin typeface="Abadi Extra Light" panose="020B0204020104020204" pitchFamily="34" charset="0"/>
              </a:rPr>
              <a:t> the creation of </a:t>
            </a:r>
            <a:r>
              <a:rPr lang="en-US" sz="4400" b="1">
                <a:latin typeface="Abadi Extra Light" panose="020B0204020104020204" pitchFamily="34" charset="0"/>
              </a:rPr>
              <a:t>public goods</a:t>
            </a:r>
            <a:r>
              <a:rPr lang="en-US" sz="4400">
                <a:latin typeface="Abadi Extra Light" panose="020B0204020104020204" pitchFamily="34" charset="0"/>
              </a:rPr>
              <a:t>. </a:t>
            </a:r>
          </a:p>
          <a:p>
            <a:pPr algn="ctr"/>
            <a:r>
              <a:rPr lang="en-US" sz="440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423387" y="3727917"/>
            <a:ext cx="1744686" cy="2508405"/>
            <a:chOff x="10504230" y="1889156"/>
            <a:chExt cx="1744686"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520029" y="1980039"/>
              <a:ext cx="1728887" cy="2361871"/>
              <a:chOff x="10520029" y="1980039"/>
              <a:chExt cx="1728887"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2" y="3838581"/>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424801" cy="424801"/>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1" y="2523505"/>
                <a:ext cx="421646" cy="395725"/>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0029" y="3032127"/>
                <a:ext cx="565429" cy="56542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363590" y="6026777"/>
            <a:ext cx="1219464"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Disease Advocacy 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51F670B6-52E7-4443-94CD-0FBB9F58A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9841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obot (use me)">
            <a:hlinkClick r:id="" action="ppaction://media"/>
            <a:extLst>
              <a:ext uri="{FF2B5EF4-FFF2-40B4-BE49-F238E27FC236}">
                <a16:creationId xmlns:a16="http://schemas.microsoft.com/office/drawing/2014/main" id="{A87F4A7E-E9C1-4DB2-9E6A-199DD99E4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33" y="38100"/>
            <a:ext cx="12056533" cy="6781800"/>
          </a:xfrm>
          <a:prstGeom prst="rect">
            <a:avLst/>
          </a:prstGeom>
        </p:spPr>
      </p:pic>
    </p:spTree>
    <p:extLst>
      <p:ext uri="{BB962C8B-B14F-4D97-AF65-F5344CB8AC3E}">
        <p14:creationId xmlns:p14="http://schemas.microsoft.com/office/powerpoint/2010/main" val="23338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8EDB78-6DB8-43E0-9409-588F30C39613}"/>
              </a:ext>
            </a:extLst>
          </p:cNvPr>
          <p:cNvPicPr>
            <a:picLocks noChangeAspect="1"/>
          </p:cNvPicPr>
          <p:nvPr/>
        </p:nvPicPr>
        <p:blipFill>
          <a:blip r:embed="rId3"/>
          <a:stretch>
            <a:fillRect/>
          </a:stretch>
        </p:blipFill>
        <p:spPr>
          <a:xfrm>
            <a:off x="0" y="0"/>
            <a:ext cx="12727368" cy="6940062"/>
          </a:xfrm>
          <a:prstGeom prst="rect">
            <a:avLst/>
          </a:prstGeom>
        </p:spPr>
      </p:pic>
      <p:sp>
        <p:nvSpPr>
          <p:cNvPr id="10" name="TextBox 9">
            <a:extLst>
              <a:ext uri="{FF2B5EF4-FFF2-40B4-BE49-F238E27FC236}">
                <a16:creationId xmlns:a16="http://schemas.microsoft.com/office/drawing/2014/main" id="{4C93EF76-3956-44E5-8577-2248A184DD93}"/>
              </a:ext>
            </a:extLst>
          </p:cNvPr>
          <p:cNvSpPr txBox="1"/>
          <p:nvPr/>
        </p:nvSpPr>
        <p:spPr>
          <a:xfrm>
            <a:off x="2133600" y="0"/>
            <a:ext cx="2227385" cy="369332"/>
          </a:xfrm>
          <a:prstGeom prst="rect">
            <a:avLst/>
          </a:prstGeom>
          <a:noFill/>
        </p:spPr>
        <p:txBody>
          <a:bodyPr wrap="square" rtlCol="0">
            <a:spAutoFit/>
          </a:bodyPr>
          <a:lstStyle/>
          <a:p>
            <a:endParaRPr lang="en-US"/>
          </a:p>
        </p:txBody>
      </p:sp>
      <p:sp>
        <p:nvSpPr>
          <p:cNvPr id="2" name="TextBox 1">
            <a:extLst>
              <a:ext uri="{FF2B5EF4-FFF2-40B4-BE49-F238E27FC236}">
                <a16:creationId xmlns:a16="http://schemas.microsoft.com/office/drawing/2014/main" id="{89FC3273-A16A-41EC-A5E7-1A5A0DB46547}"/>
              </a:ext>
            </a:extLst>
          </p:cNvPr>
          <p:cNvSpPr txBox="1"/>
          <p:nvPr/>
        </p:nvSpPr>
        <p:spPr>
          <a:xfrm>
            <a:off x="128954" y="87979"/>
            <a:ext cx="2649416" cy="369332"/>
          </a:xfrm>
          <a:prstGeom prst="rect">
            <a:avLst/>
          </a:prstGeom>
          <a:noFill/>
        </p:spPr>
        <p:txBody>
          <a:bodyPr wrap="square" rtlCol="0">
            <a:spAutoFit/>
          </a:bodyPr>
          <a:lstStyle/>
          <a:p>
            <a:r>
              <a:rPr lang="en-US">
                <a:solidFill>
                  <a:schemeClr val="bg1"/>
                </a:solidFill>
                <a:latin typeface="mokoto glitch" pitchFamily="2" charset="0"/>
              </a:rPr>
              <a:t>OptomITRON</a:t>
            </a:r>
          </a:p>
        </p:txBody>
      </p:sp>
      <p:pic>
        <p:nvPicPr>
          <p:cNvPr id="4" name="Picture 3" descr="A picture containing icon&#10;&#10;Description automatically generated">
            <a:extLst>
              <a:ext uri="{FF2B5EF4-FFF2-40B4-BE49-F238E27FC236}">
                <a16:creationId xmlns:a16="http://schemas.microsoft.com/office/drawing/2014/main" id="{86AF959F-62C8-4DE8-BD27-EA4124A40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973" y="772107"/>
            <a:ext cx="632781" cy="833954"/>
          </a:xfrm>
          <a:prstGeom prst="rect">
            <a:avLst/>
          </a:prstGeom>
        </p:spPr>
      </p:pic>
    </p:spTree>
    <p:extLst>
      <p:ext uri="{BB962C8B-B14F-4D97-AF65-F5344CB8AC3E}">
        <p14:creationId xmlns:p14="http://schemas.microsoft.com/office/powerpoint/2010/main" val="3449042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CE78D0D9-DA68-4588-99E0-C5AFB655A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4008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EFE9730-8849-4039-AC9B-BDF110880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911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04870" y="50928"/>
            <a:ext cx="11436981" cy="1446550"/>
          </a:xfrm>
          <a:prstGeom prst="rect">
            <a:avLst/>
          </a:prstGeom>
          <a:noFill/>
        </p:spPr>
        <p:txBody>
          <a:bodyPr wrap="square" rtlCol="0">
            <a:spAutoFit/>
          </a:bodyPr>
          <a:lstStyle/>
          <a:p>
            <a:pPr algn="ctr"/>
            <a:r>
              <a:rPr lang="en-US" sz="4400">
                <a:solidFill>
                  <a:srgbClr val="216FD4"/>
                </a:solidFill>
                <a:latin typeface="Nexa Light" panose="02000000000000000000" pitchFamily="50" charset="0"/>
                <a:cs typeface="Lao UI" panose="020B0502040204020203" pitchFamily="34" charset="0"/>
              </a:rPr>
              <a:t>A BILLION PEOPLE SUFFER FROM INFLAMMATION MEDIATED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938992"/>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Autoimmune Diseases</a:t>
            </a:r>
          </a:p>
          <a:p>
            <a:pPr algn="ctr"/>
            <a:r>
              <a:rPr lang="en-US" sz="2400">
                <a:solidFill>
                  <a:srgbClr val="EAEAEA"/>
                </a:solidFill>
                <a:latin typeface="Nexa Light" panose="02000000000000000000" pitchFamily="50" charset="0"/>
              </a:rPr>
              <a:t>448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
        <p:nvSpPr>
          <p:cNvPr id="9" name="Oval 8"/>
          <p:cNvSpPr/>
          <p:nvPr/>
        </p:nvSpPr>
        <p:spPr>
          <a:xfrm>
            <a:off x="344731" y="359446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8820" y="3822728"/>
            <a:ext cx="1300388" cy="707886"/>
          </a:xfrm>
          <a:prstGeom prst="rect">
            <a:avLst/>
          </a:prstGeom>
          <a:noFill/>
        </p:spPr>
        <p:txBody>
          <a:bodyPr wrap="square" rtlCol="0">
            <a:spAutoFit/>
          </a:bodyPr>
          <a:lstStyle/>
          <a:p>
            <a:pPr algn="ctr"/>
            <a:r>
              <a:rPr lang="en-US" sz="2000" dirty="0">
                <a:solidFill>
                  <a:srgbClr val="EAEAEA"/>
                </a:solidFill>
                <a:latin typeface="Nexa Light" panose="02000000000000000000" pitchFamily="50" charset="0"/>
              </a:rPr>
              <a:t>Crohn’s Disease</a:t>
            </a:r>
            <a:endParaRPr lang="en-US" sz="1400" dirty="0">
              <a:solidFill>
                <a:srgbClr val="EAEAEA"/>
              </a:solidFill>
              <a:latin typeface="Nexa Light" panose="02000000000000000000" pitchFamily="50" charset="0"/>
            </a:endParaRPr>
          </a:p>
        </p:txBody>
      </p:sp>
      <p:sp>
        <p:nvSpPr>
          <p:cNvPr id="11" name="Oval 10"/>
          <p:cNvSpPr/>
          <p:nvPr/>
        </p:nvSpPr>
        <p:spPr>
          <a:xfrm>
            <a:off x="1408915" y="4915658"/>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373004" y="5338102"/>
            <a:ext cx="1300388" cy="307777"/>
          </a:xfrm>
          <a:prstGeom prst="rect">
            <a:avLst/>
          </a:prstGeom>
          <a:noFill/>
        </p:spPr>
        <p:txBody>
          <a:bodyPr wrap="square" rtlCol="0">
            <a:spAutoFit/>
          </a:bodyPr>
          <a:lstStyle/>
          <a:p>
            <a:pPr algn="ctr"/>
            <a:r>
              <a:rPr lang="en-US" sz="1400">
                <a:solidFill>
                  <a:srgbClr val="EAEAEA"/>
                </a:solidFill>
                <a:latin typeface="Nexa Light" panose="02000000000000000000" pitchFamily="50" charset="0"/>
              </a:rPr>
              <a:t>Fibromyalgia</a:t>
            </a:r>
            <a:endParaRPr lang="en-US" sz="1050">
              <a:solidFill>
                <a:srgbClr val="EAEAEA"/>
              </a:solidFill>
              <a:latin typeface="Nexa Light" panose="02000000000000000000" pitchFamily="50" charset="0"/>
            </a:endParaRPr>
          </a:p>
        </p:txBody>
      </p:sp>
      <p:sp>
        <p:nvSpPr>
          <p:cNvPr id="18" name="Oval 17"/>
          <p:cNvSpPr/>
          <p:nvPr/>
        </p:nvSpPr>
        <p:spPr>
          <a:xfrm>
            <a:off x="3641939" y="4705295"/>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04749" y="4933356"/>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Multiple Sclerosis</a:t>
            </a:r>
            <a:endParaRPr lang="en-US" sz="1400">
              <a:solidFill>
                <a:srgbClr val="EAEAEA"/>
              </a:solidFill>
              <a:latin typeface="Nexa Light" panose="02000000000000000000" pitchFamily="50" charset="0"/>
            </a:endParaRPr>
          </a:p>
        </p:txBody>
      </p:sp>
      <p:sp>
        <p:nvSpPr>
          <p:cNvPr id="21" name="Oval 20"/>
          <p:cNvSpPr/>
          <p:nvPr/>
        </p:nvSpPr>
        <p:spPr>
          <a:xfrm>
            <a:off x="758721" y="1802120"/>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34127" y="2200757"/>
            <a:ext cx="1300388" cy="400110"/>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Arthritis</a:t>
            </a:r>
            <a:endParaRPr lang="en-US" sz="1400">
              <a:solidFill>
                <a:srgbClr val="EAEAEA"/>
              </a:solidFill>
              <a:latin typeface="Nexa Light" panose="02000000000000000000" pitchFamily="50" charset="0"/>
            </a:endParaRPr>
          </a:p>
        </p:txBody>
      </p:sp>
      <p:sp>
        <p:nvSpPr>
          <p:cNvPr id="23" name="Oval 22"/>
          <p:cNvSpPr/>
          <p:nvPr/>
        </p:nvSpPr>
        <p:spPr>
          <a:xfrm>
            <a:off x="9156796" y="433345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128940" y="4761768"/>
            <a:ext cx="1300388" cy="338554"/>
          </a:xfrm>
          <a:prstGeom prst="rect">
            <a:avLst/>
          </a:prstGeom>
          <a:noFill/>
        </p:spPr>
        <p:txBody>
          <a:bodyPr wrap="square" rtlCol="0">
            <a:spAutoFit/>
          </a:bodyPr>
          <a:lstStyle/>
          <a:p>
            <a:pPr algn="ctr"/>
            <a:r>
              <a:rPr lang="en-US" sz="1600">
                <a:solidFill>
                  <a:srgbClr val="EAEAEA"/>
                </a:solidFill>
                <a:latin typeface="Nexa Light" panose="02000000000000000000" pitchFamily="50" charset="0"/>
              </a:rPr>
              <a:t>Depression</a:t>
            </a:r>
            <a:endParaRPr lang="en-US" sz="1100">
              <a:solidFill>
                <a:srgbClr val="EAEAEA"/>
              </a:solidFill>
              <a:latin typeface="Nexa Light" panose="02000000000000000000" pitchFamily="50" charset="0"/>
            </a:endParaRPr>
          </a:p>
        </p:txBody>
      </p:sp>
      <p:sp>
        <p:nvSpPr>
          <p:cNvPr id="25" name="Oval 24"/>
          <p:cNvSpPr/>
          <p:nvPr/>
        </p:nvSpPr>
        <p:spPr>
          <a:xfrm>
            <a:off x="7386441" y="5063674"/>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61682" y="5241045"/>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Anxiety Disorder</a:t>
            </a:r>
            <a:endParaRPr lang="en-US" sz="1400">
              <a:solidFill>
                <a:srgbClr val="EAEAEA"/>
              </a:solidFill>
              <a:latin typeface="Nexa Light" panose="02000000000000000000" pitchFamily="50" charset="0"/>
            </a:endParaRPr>
          </a:p>
        </p:txBody>
      </p:sp>
      <p:sp>
        <p:nvSpPr>
          <p:cNvPr id="27" name="Oval 26"/>
          <p:cNvSpPr/>
          <p:nvPr/>
        </p:nvSpPr>
        <p:spPr>
          <a:xfrm>
            <a:off x="9515423" y="2544079"/>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484236" y="277615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Bipolar Disorder</a:t>
            </a:r>
            <a:endParaRPr lang="en-US" sz="1400">
              <a:solidFill>
                <a:srgbClr val="EAEAEA"/>
              </a:solidFill>
              <a:latin typeface="Nexa Light" panose="02000000000000000000" pitchFamily="50" charset="0"/>
            </a:endParaRPr>
          </a:p>
        </p:txBody>
      </p:sp>
      <p:sp>
        <p:nvSpPr>
          <p:cNvPr id="29" name="Oval 28">
            <a:extLst>
              <a:ext uri="{FF2B5EF4-FFF2-40B4-BE49-F238E27FC236}">
                <a16:creationId xmlns:a16="http://schemas.microsoft.com/office/drawing/2014/main" id="{0BDFBB32-B97C-4A16-ABF6-EF9BBED01B5A}"/>
              </a:ext>
            </a:extLst>
          </p:cNvPr>
          <p:cNvSpPr/>
          <p:nvPr/>
        </p:nvSpPr>
        <p:spPr>
          <a:xfrm>
            <a:off x="5791389" y="360260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034D6A-38AC-4435-AF9A-D5CC4EF60F91}"/>
              </a:ext>
            </a:extLst>
          </p:cNvPr>
          <p:cNvSpPr txBox="1"/>
          <p:nvPr/>
        </p:nvSpPr>
        <p:spPr>
          <a:xfrm>
            <a:off x="5764808" y="3902903"/>
            <a:ext cx="1300388" cy="646331"/>
          </a:xfrm>
          <a:prstGeom prst="rect">
            <a:avLst/>
          </a:prstGeom>
          <a:noFill/>
        </p:spPr>
        <p:txBody>
          <a:bodyPr wrap="square" rtlCol="0">
            <a:spAutoFit/>
          </a:bodyPr>
          <a:lstStyle/>
          <a:p>
            <a:pPr algn="ctr"/>
            <a:r>
              <a:rPr lang="en-US" sz="1800">
                <a:solidFill>
                  <a:srgbClr val="EAEAEA"/>
                </a:solidFill>
                <a:latin typeface="Nexa Light" panose="02000000000000000000" pitchFamily="50" charset="0"/>
              </a:rPr>
              <a:t>Alzheimer’s Disease</a:t>
            </a:r>
          </a:p>
        </p:txBody>
      </p:sp>
      <p:sp>
        <p:nvSpPr>
          <p:cNvPr id="32" name="Oval 31">
            <a:extLst>
              <a:ext uri="{FF2B5EF4-FFF2-40B4-BE49-F238E27FC236}">
                <a16:creationId xmlns:a16="http://schemas.microsoft.com/office/drawing/2014/main" id="{DB3CCB56-79EB-4F0B-B341-15E589A7E99A}"/>
              </a:ext>
            </a:extLst>
          </p:cNvPr>
          <p:cNvSpPr/>
          <p:nvPr/>
        </p:nvSpPr>
        <p:spPr>
          <a:xfrm>
            <a:off x="4231028" y="220937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9468BF9-88A9-411B-83F6-69771CA2CB3C}"/>
              </a:ext>
            </a:extLst>
          </p:cNvPr>
          <p:cNvSpPr txBox="1"/>
          <p:nvPr/>
        </p:nvSpPr>
        <p:spPr>
          <a:xfrm>
            <a:off x="4205275" y="243763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Type 1 Diabetes</a:t>
            </a:r>
          </a:p>
        </p:txBody>
      </p:sp>
    </p:spTree>
    <p:custDataLst>
      <p:tags r:id="rId1"/>
    </p:custDataLst>
    <p:extLst>
      <p:ext uri="{BB962C8B-B14F-4D97-AF65-F5344CB8AC3E}">
        <p14:creationId xmlns:p14="http://schemas.microsoft.com/office/powerpoint/2010/main" val="37768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9" grpId="0" animBg="1"/>
      <p:bldP spid="10" grpId="0"/>
      <p:bldP spid="11" grpId="0" animBg="1"/>
      <p:bldP spid="12" grpId="0"/>
      <p:bldP spid="18" grpId="0" animBg="1"/>
      <p:bldP spid="20" grpId="0"/>
      <p:bldP spid="21" grpId="0" animBg="1"/>
      <p:bldP spid="22" grpId="0"/>
      <p:bldP spid="23" grpId="0" animBg="1"/>
      <p:bldP spid="24" grpId="0"/>
      <p:bldP spid="25" grpId="0" animBg="1"/>
      <p:bldP spid="26" grpId="0"/>
      <p:bldP spid="27" grpId="0" animBg="1"/>
      <p:bldP spid="28" grpId="0"/>
      <p:bldP spid="29" grpId="0" animBg="1"/>
      <p:bldP spid="30" grpId="0"/>
      <p:bldP spid="32" grpId="0" animBg="1"/>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a:solidFill>
                  <a:schemeClr val="tx2"/>
                </a:solidFill>
                <a:latin typeface="+mj-lt"/>
                <a:ea typeface="+mj-ea"/>
                <a:cs typeface="+mj-cs"/>
              </a:rPr>
              <a:t>Appendix</a:t>
            </a:r>
          </a:p>
        </p:txBody>
      </p:sp>
    </p:spTree>
    <p:extLst>
      <p:ext uri="{BB962C8B-B14F-4D97-AF65-F5344CB8AC3E}">
        <p14:creationId xmlns:p14="http://schemas.microsoft.com/office/powerpoint/2010/main" val="1985458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2509756" y="4910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a:solidFill>
                  <a:schemeClr val="tx2"/>
                </a:solidFill>
                <a:latin typeface="+mj-lt"/>
                <a:ea typeface="+mj-ea"/>
                <a:cs typeface="+mj-cs"/>
              </a:rPr>
              <a:t>Analysis Notes for Reference</a:t>
            </a:r>
          </a:p>
        </p:txBody>
      </p:sp>
    </p:spTree>
    <p:extLst>
      <p:ext uri="{BB962C8B-B14F-4D97-AF65-F5344CB8AC3E}">
        <p14:creationId xmlns:p14="http://schemas.microsoft.com/office/powerpoint/2010/main" val="673009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064" y="244118"/>
            <a:ext cx="7979670" cy="6296313"/>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536846256"/>
      </p:ext>
    </p:extLst>
  </p:cSld>
  <p:clrMapOvr>
    <a:masterClrMapping/>
  </p:clrMapOvr>
  <mc:AlternateContent xmlns:mc="http://schemas.openxmlformats.org/markup-compatibility/2006" xmlns:p14="http://schemas.microsoft.com/office/powerpoint/2010/main">
    <mc:Choice Requires="p14">
      <p:transition spd="slow" p14:dur="2000" advTm="48664"/>
    </mc:Choice>
    <mc:Fallback xmlns="">
      <p:transition spd="slow" advTm="486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0689B-C116-4384-92ED-4D65D9A113E6}"/>
              </a:ext>
            </a:extLst>
          </p:cNvPr>
          <p:cNvPicPr>
            <a:picLocks noChangeAspect="1"/>
          </p:cNvPicPr>
          <p:nvPr/>
        </p:nvPicPr>
        <p:blipFill>
          <a:blip r:embed="rId2"/>
          <a:stretch>
            <a:fillRect/>
          </a:stretch>
        </p:blipFill>
        <p:spPr>
          <a:xfrm>
            <a:off x="2252662" y="1443037"/>
            <a:ext cx="7686675" cy="3971925"/>
          </a:xfrm>
          <a:prstGeom prst="rect">
            <a:avLst/>
          </a:prstGeom>
        </p:spPr>
      </p:pic>
    </p:spTree>
    <p:extLst>
      <p:ext uri="{BB962C8B-B14F-4D97-AF65-F5344CB8AC3E}">
        <p14:creationId xmlns:p14="http://schemas.microsoft.com/office/powerpoint/2010/main" val="267621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8EECC6-F291-4BDC-A763-03D55D5A2B26}"/>
              </a:ext>
            </a:extLst>
          </p:cNvPr>
          <p:cNvPicPr>
            <a:picLocks noChangeAspect="1"/>
          </p:cNvPicPr>
          <p:nvPr/>
        </p:nvPicPr>
        <p:blipFill>
          <a:blip r:embed="rId2"/>
          <a:stretch>
            <a:fillRect/>
          </a:stretch>
        </p:blipFill>
        <p:spPr>
          <a:xfrm>
            <a:off x="2143125" y="23812"/>
            <a:ext cx="7905750" cy="6810375"/>
          </a:xfrm>
          <a:prstGeom prst="rect">
            <a:avLst/>
          </a:prstGeom>
        </p:spPr>
      </p:pic>
    </p:spTree>
    <p:extLst>
      <p:ext uri="{BB962C8B-B14F-4D97-AF65-F5344CB8AC3E}">
        <p14:creationId xmlns:p14="http://schemas.microsoft.com/office/powerpoint/2010/main" val="2986676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B9950E49-B82D-4FEA-912D-19C385FA2047}"/>
              </a:ext>
            </a:extLst>
          </p:cNvPr>
          <p:cNvSpPr txBox="1"/>
          <p:nvPr/>
        </p:nvSpPr>
        <p:spPr>
          <a:xfrm>
            <a:off x="1065197" y="5235462"/>
            <a:ext cx="10058400" cy="82296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85000"/>
              </a:lnSpc>
              <a:spcBef>
                <a:spcPct val="0"/>
              </a:spcBef>
              <a:spcAft>
                <a:spcPts val="600"/>
              </a:spcAft>
            </a:pPr>
            <a:r>
              <a:rPr lang="en-US" sz="3100" spc="-50">
                <a:solidFill>
                  <a:srgbClr val="FFFFFF"/>
                </a:solidFill>
                <a:latin typeface="+mj-lt"/>
                <a:ea typeface="+mj-ea"/>
                <a:cs typeface="+mj-cs"/>
              </a:rPr>
              <a:t>Heatmap: to visualize relationship of the value with the dataframe </a:t>
            </a:r>
          </a:p>
        </p:txBody>
      </p:sp>
      <p:pic>
        <p:nvPicPr>
          <p:cNvPr id="2" name="Picture 2">
            <a:extLst>
              <a:ext uri="{FF2B5EF4-FFF2-40B4-BE49-F238E27FC236}">
                <a16:creationId xmlns:a16="http://schemas.microsoft.com/office/drawing/2014/main" id="{F166DE1B-0592-4B75-A804-E6FB5927FEF3}"/>
              </a:ext>
            </a:extLst>
          </p:cNvPr>
          <p:cNvPicPr>
            <a:picLocks noChangeAspect="1"/>
          </p:cNvPicPr>
          <p:nvPr/>
        </p:nvPicPr>
        <p:blipFill>
          <a:blip r:embed="rId2"/>
          <a:stretch>
            <a:fillRect/>
          </a:stretch>
        </p:blipFill>
        <p:spPr>
          <a:xfrm>
            <a:off x="2164804" y="6799"/>
            <a:ext cx="7696478" cy="4965133"/>
          </a:xfrm>
          <a:prstGeom prst="rect">
            <a:avLst/>
          </a:prstGeom>
        </p:spPr>
      </p:pic>
      <p:sp>
        <p:nvSpPr>
          <p:cNvPr id="35" name="Rectangle 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0496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F78B1-F9C1-4758-AF45-910F9B83127D}"/>
              </a:ext>
            </a:extLst>
          </p:cNvPr>
          <p:cNvSpPr txBox="1"/>
          <p:nvPr/>
        </p:nvSpPr>
        <p:spPr>
          <a:xfrm>
            <a:off x="215030" y="475990"/>
            <a:ext cx="11761939"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apple-system"/>
              </a:rPr>
              <a:t>Modeling With Selected Features.</a:t>
            </a:r>
          </a:p>
          <a:p>
            <a:pPr algn="just"/>
            <a:r>
              <a:rPr lang="en-US" sz="2500">
                <a:ea typeface="+mn-lt"/>
                <a:cs typeface="+mn-lt"/>
              </a:rPr>
              <a:t>we evaluated a Logistic Regression model with all features compared to a model built from features selected by ANOVA f-test</a:t>
            </a:r>
            <a:endParaRPr lang="en-US" sz="2500"/>
          </a:p>
        </p:txBody>
      </p:sp>
      <p:sp>
        <p:nvSpPr>
          <p:cNvPr id="3" name="TextBox 2">
            <a:extLst>
              <a:ext uri="{FF2B5EF4-FFF2-40B4-BE49-F238E27FC236}">
                <a16:creationId xmlns:a16="http://schemas.microsoft.com/office/drawing/2014/main" id="{06C7B452-03F2-4C78-9DAB-561117DB50D8}"/>
              </a:ext>
            </a:extLst>
          </p:cNvPr>
          <p:cNvSpPr txBox="1"/>
          <p:nvPr/>
        </p:nvSpPr>
        <p:spPr>
          <a:xfrm>
            <a:off x="225468" y="1947799"/>
            <a:ext cx="117515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apple-system"/>
              </a:rPr>
              <a:t>The model achieves a classification accuracy of about 99.74 percent.</a:t>
            </a:r>
            <a:endParaRPr lang="en-US" sz="2500"/>
          </a:p>
        </p:txBody>
      </p:sp>
      <p:sp>
        <p:nvSpPr>
          <p:cNvPr id="4" name="TextBox 3">
            <a:extLst>
              <a:ext uri="{FF2B5EF4-FFF2-40B4-BE49-F238E27FC236}">
                <a16:creationId xmlns:a16="http://schemas.microsoft.com/office/drawing/2014/main" id="{024565D7-2EA4-4323-9D07-D3B6E60C076D}"/>
              </a:ext>
            </a:extLst>
          </p:cNvPr>
          <p:cNvSpPr txBox="1"/>
          <p:nvPr/>
        </p:nvSpPr>
        <p:spPr>
          <a:xfrm>
            <a:off x="225056" y="2866785"/>
            <a:ext cx="117515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apple-system"/>
              </a:rPr>
              <a:t>Model Built Using ANOVA f-test Features </a:t>
            </a:r>
            <a:r>
              <a:rPr lang="en-US" sz="2500">
                <a:latin typeface="Abadi Extra Light"/>
              </a:rPr>
              <a:t>gave</a:t>
            </a:r>
            <a:r>
              <a:rPr lang="en-US" sz="2500">
                <a:ea typeface="+mn-lt"/>
                <a:cs typeface="+mn-lt"/>
              </a:rPr>
              <a:t> an accuracy of 99.74 percent.</a:t>
            </a:r>
            <a:endParaRPr lang="en-US" sz="2500"/>
          </a:p>
          <a:p>
            <a:endParaRPr lang="en-US" sz="2500">
              <a:latin typeface="-apple-system"/>
            </a:endParaRPr>
          </a:p>
        </p:txBody>
      </p:sp>
      <p:sp>
        <p:nvSpPr>
          <p:cNvPr id="5" name="TextBox 4">
            <a:extLst>
              <a:ext uri="{FF2B5EF4-FFF2-40B4-BE49-F238E27FC236}">
                <a16:creationId xmlns:a16="http://schemas.microsoft.com/office/drawing/2014/main" id="{BAD0C3B9-93C1-456D-9D72-ABA1E7AF698E}"/>
              </a:ext>
            </a:extLst>
          </p:cNvPr>
          <p:cNvSpPr txBox="1"/>
          <p:nvPr/>
        </p:nvSpPr>
        <p:spPr>
          <a:xfrm>
            <a:off x="223408" y="3732755"/>
            <a:ext cx="11855884"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apple-system"/>
              </a:rPr>
              <a:t>We evaluated the  model configurations on classification tasks using repeated stratified k-fold cross-validation. </a:t>
            </a:r>
            <a:r>
              <a:rPr lang="en-US" sz="2500">
                <a:latin typeface="Abadi Extra Light"/>
              </a:rPr>
              <a:t>We will use three repeats of 10-fold cross-validation via the </a:t>
            </a:r>
            <a:r>
              <a:rPr lang="en-US" sz="2500" err="1">
                <a:latin typeface="Abadi Extra Light"/>
              </a:rPr>
              <a:t>RepeatedStratifiedKFold</a:t>
            </a:r>
            <a:r>
              <a:rPr lang="en-US" sz="2500">
                <a:latin typeface="Abadi Extra Light"/>
              </a:rPr>
              <a:t> class.</a:t>
            </a:r>
          </a:p>
        </p:txBody>
      </p:sp>
      <p:sp>
        <p:nvSpPr>
          <p:cNvPr id="6" name="TextBox 5">
            <a:extLst>
              <a:ext uri="{FF2B5EF4-FFF2-40B4-BE49-F238E27FC236}">
                <a16:creationId xmlns:a16="http://schemas.microsoft.com/office/drawing/2014/main" id="{C96AD974-3A36-4502-A0BA-5CC3B818CCB0}"/>
              </a:ext>
            </a:extLst>
          </p:cNvPr>
          <p:cNvSpPr txBox="1"/>
          <p:nvPr/>
        </p:nvSpPr>
        <p:spPr>
          <a:xfrm>
            <a:off x="255548" y="5288071"/>
            <a:ext cx="1168887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a:latin typeface="var(--jp-code-font-family)"/>
              </a:rPr>
              <a:t>Best Mean Accuracy: 0.999 Best Config: {'</a:t>
            </a:r>
            <a:r>
              <a:rPr lang="en-US" sz="2500" err="1">
                <a:latin typeface="var(--jp-code-font-family)"/>
              </a:rPr>
              <a:t>anova</a:t>
            </a:r>
            <a:r>
              <a:rPr lang="en-US" sz="2500">
                <a:latin typeface="var(--jp-code-font-family)"/>
              </a:rPr>
              <a:t>__k': 6}  </a:t>
            </a:r>
            <a:r>
              <a:rPr lang="en-US" sz="2500">
                <a:latin typeface="Abadi Extra Light"/>
              </a:rPr>
              <a:t>Plotting the results using box and whisker plots side-by-side. </a:t>
            </a:r>
          </a:p>
        </p:txBody>
      </p:sp>
    </p:spTree>
    <p:extLst>
      <p:ext uri="{BB962C8B-B14F-4D97-AF65-F5344CB8AC3E}">
        <p14:creationId xmlns:p14="http://schemas.microsoft.com/office/powerpoint/2010/main" val="2010174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BEA7F6-5083-4BFD-B1AF-C18A1C3DDAD6}"/>
              </a:ext>
            </a:extLst>
          </p:cNvPr>
          <p:cNvPicPr>
            <a:picLocks noChangeAspect="1"/>
          </p:cNvPicPr>
          <p:nvPr/>
        </p:nvPicPr>
        <p:blipFill>
          <a:blip r:embed="rId3"/>
          <a:stretch>
            <a:fillRect/>
          </a:stretch>
        </p:blipFill>
        <p:spPr>
          <a:xfrm>
            <a:off x="3527686" y="366427"/>
            <a:ext cx="4778114" cy="5829434"/>
          </a:xfrm>
          <a:prstGeom prst="rect">
            <a:avLst/>
          </a:prstGeom>
        </p:spPr>
      </p:pic>
      <p:sp>
        <p:nvSpPr>
          <p:cNvPr id="10" name="TextBox 9">
            <a:extLst>
              <a:ext uri="{FF2B5EF4-FFF2-40B4-BE49-F238E27FC236}">
                <a16:creationId xmlns:a16="http://schemas.microsoft.com/office/drawing/2014/main" id="{F5386F7B-3AF8-4F0D-9F9C-B84388C0966E}"/>
              </a:ext>
            </a:extLst>
          </p:cNvPr>
          <p:cNvSpPr txBox="1"/>
          <p:nvPr/>
        </p:nvSpPr>
        <p:spPr>
          <a:xfrm>
            <a:off x="3251200" y="6291518"/>
            <a:ext cx="6096000" cy="400110"/>
          </a:xfrm>
          <a:prstGeom prst="rect">
            <a:avLst/>
          </a:prstGeom>
          <a:noFill/>
        </p:spPr>
        <p:txBody>
          <a:bodyPr wrap="square">
            <a:spAutoFit/>
          </a:bodyPr>
          <a:lstStyle/>
          <a:p>
            <a:r>
              <a:rPr lang="en-US" sz="1000">
                <a:hlinkClick r:id="rId4"/>
              </a:rPr>
              <a:t>A control systems engineering approach for adaptive behavioral interventions: illustration with a fibromyalgia intervention (nih.gov)</a:t>
            </a:r>
            <a:endParaRPr lang="en-US" sz="1000"/>
          </a:p>
        </p:txBody>
      </p:sp>
    </p:spTree>
    <p:extLst>
      <p:ext uri="{BB962C8B-B14F-4D97-AF65-F5344CB8AC3E}">
        <p14:creationId xmlns:p14="http://schemas.microsoft.com/office/powerpoint/2010/main" val="2195724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2509756" y="4910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a:solidFill>
                  <a:schemeClr val="tx2"/>
                </a:solidFill>
                <a:latin typeface="+mj-lt"/>
                <a:ea typeface="+mj-ea"/>
                <a:cs typeface="+mj-cs"/>
              </a:rPr>
              <a:t>Revenue Model Details</a:t>
            </a:r>
          </a:p>
        </p:txBody>
      </p:sp>
    </p:spTree>
    <p:extLst>
      <p:ext uri="{BB962C8B-B14F-4D97-AF65-F5344CB8AC3E}">
        <p14:creationId xmlns:p14="http://schemas.microsoft.com/office/powerpoint/2010/main" val="2438656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174303" y="2703689"/>
            <a:ext cx="2613005" cy="2336415"/>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a:latin typeface="Nexa Light" panose="02000000000000000000" pitchFamily="50" charset="0"/>
              </a:rPr>
              <a:t>Symptom Severity</a:t>
            </a:r>
          </a:p>
        </p:txBody>
      </p:sp>
      <p:sp>
        <p:nvSpPr>
          <p:cNvPr id="19" name="Rectangle 18"/>
          <p:cNvSpPr/>
          <p:nvPr/>
        </p:nvSpPr>
        <p:spPr>
          <a:xfrm>
            <a:off x="748145" y="790109"/>
            <a:ext cx="10681855"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Nexa Light" panose="02000000000000000000" pitchFamily="50" charset="0"/>
              </a:rPr>
              <a:t>The immune system is influenced by hundreds of factors. </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19909190">
            <a:off x="2765954" y="47921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1" y="3864837"/>
            <a:ext cx="1880935" cy="2462485"/>
          </a:xfrm>
          <a:prstGeom prst="rect">
            <a:avLst/>
          </a:prstGeom>
        </p:spPr>
      </p:pic>
    </p:spTree>
    <p:extLst>
      <p:ext uri="{BB962C8B-B14F-4D97-AF65-F5344CB8AC3E}">
        <p14:creationId xmlns:p14="http://schemas.microsoft.com/office/powerpoint/2010/main" val="1806540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1066867" y="2466005"/>
            <a:ext cx="10058266" cy="2123658"/>
          </a:xfrm>
          <a:prstGeom prst="rect">
            <a:avLst/>
          </a:prstGeom>
          <a:noFill/>
        </p:spPr>
        <p:txBody>
          <a:bodyPr wrap="none" lIns="91440" tIns="45720" rIns="91440" bIns="45720" anchor="t">
            <a:spAutoFit/>
          </a:bodyPr>
          <a:lstStyle/>
          <a:p>
            <a:pPr algn="ctr"/>
            <a:r>
              <a:rPr lang="en-US" sz="6600" b="0" cap="none" spc="0" dirty="0">
                <a:ln w="0"/>
                <a:solidFill>
                  <a:srgbClr val="FF671F"/>
                </a:solidFill>
                <a:latin typeface="Abadi Extra Light" panose="020B0604020202020204" pitchFamily="34" charset="0"/>
              </a:rPr>
              <a:t>An </a:t>
            </a:r>
            <a:r>
              <a:rPr lang="en-US" sz="6600" dirty="0">
                <a:ln w="0"/>
                <a:solidFill>
                  <a:srgbClr val="FF671F"/>
                </a:solidFill>
                <a:latin typeface="Abadi Extra Light" panose="020B0604020202020204" pitchFamily="34" charset="0"/>
              </a:rPr>
              <a:t>O</a:t>
            </a:r>
            <a:r>
              <a:rPr lang="en-US" sz="6600" b="0" cap="none" spc="0" dirty="0">
                <a:ln w="0"/>
                <a:solidFill>
                  <a:srgbClr val="FF671F"/>
                </a:solidFill>
                <a:latin typeface="Abadi Extra Light" panose="020B0604020202020204" pitchFamily="34" charset="0"/>
              </a:rPr>
              <a:t>pen-Source </a:t>
            </a:r>
            <a:r>
              <a:rPr lang="en-US" sz="6600" dirty="0">
                <a:ln w="0"/>
                <a:solidFill>
                  <a:srgbClr val="FF671F"/>
                </a:solidFill>
                <a:latin typeface="Abadi Extra Light"/>
              </a:rPr>
              <a:t>Collaborative</a:t>
            </a:r>
          </a:p>
          <a:p>
            <a:pPr algn="ctr"/>
            <a:r>
              <a:rPr lang="en-US" sz="6600" b="0" cap="none" spc="0" dirty="0">
                <a:ln w="0"/>
                <a:solidFill>
                  <a:srgbClr val="FF671F"/>
                </a:solidFill>
                <a:latin typeface="Abadi Extra Light"/>
              </a:rPr>
              <a:t>Framework</a:t>
            </a:r>
            <a:r>
              <a:rPr lang="en-US" sz="6600" b="0" cap="none" spc="0" dirty="0">
                <a:ln w="0"/>
                <a:solidFill>
                  <a:srgbClr val="FF671F"/>
                </a:solidFill>
                <a:latin typeface="Abadi Extra Light" panose="020B0604020202020204" pitchFamily="34" charset="0"/>
              </a:rPr>
              <a:t> for </a:t>
            </a:r>
            <a:r>
              <a:rPr lang="en-US" sz="6600" dirty="0">
                <a:ln w="0"/>
                <a:solidFill>
                  <a:srgbClr val="FF671F"/>
                </a:solidFill>
                <a:latin typeface="Abadi Extra Light"/>
              </a:rPr>
              <a:t>Digital Health </a:t>
            </a:r>
            <a:endParaRPr lang="en-US" sz="6600" b="0" cap="none" spc="0" dirty="0">
              <a:ln w="0"/>
              <a:solidFill>
                <a:srgbClr val="FF671F"/>
              </a:solidFill>
              <a:latin typeface="Abadi Extra Light" panose="020B0604020202020204" pitchFamily="34" charset="0"/>
            </a:endParaRPr>
          </a:p>
        </p:txBody>
      </p:sp>
    </p:spTree>
    <p:extLst>
      <p:ext uri="{BB962C8B-B14F-4D97-AF65-F5344CB8AC3E}">
        <p14:creationId xmlns:p14="http://schemas.microsoft.com/office/powerpoint/2010/main" val="4000133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a:effectLst/>
              </a:rPr>
              <a:t>There are more than 59,000 WordPress plugins</a:t>
            </a:r>
            <a:endParaRPr lang="en-US" sz="3600"/>
          </a:p>
        </p:txBody>
      </p:sp>
    </p:spTree>
    <p:extLst>
      <p:ext uri="{BB962C8B-B14F-4D97-AF65-F5344CB8AC3E}">
        <p14:creationId xmlns:p14="http://schemas.microsoft.com/office/powerpoint/2010/main" val="2572659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a:t>Outcome Labels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3046988"/>
          </a:xfrm>
          <a:prstGeom prst="rect">
            <a:avLst/>
          </a:prstGeom>
          <a:noFill/>
        </p:spPr>
        <p:txBody>
          <a:bodyPr wrap="square" rtlCol="0">
            <a:spAutoFit/>
          </a:bodyPr>
          <a:lstStyle/>
          <a:p>
            <a:pPr algn="ctr"/>
            <a:r>
              <a:rPr lang="en-US" sz="3200" dirty="0">
                <a:solidFill>
                  <a:schemeClr val="bg1"/>
                </a:solidFill>
              </a:rPr>
              <a:t> Personalized Real-Time Decision Support Informing Individuals of the Most Effective things they can do to treat and prevent disease</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pSp>
        <p:nvGrpSpPr>
          <p:cNvPr id="16" name="Group 15"/>
          <p:cNvGrpSpPr/>
          <p:nvPr/>
        </p:nvGrpSpPr>
        <p:grpSpPr>
          <a:xfrm>
            <a:off x="1144635" y="2575586"/>
            <a:ext cx="9728403" cy="2598877"/>
            <a:chOff x="2089910" y="2435520"/>
            <a:chExt cx="14219371" cy="3078732"/>
          </a:xfrm>
        </p:grpSpPr>
        <p:graphicFrame>
          <p:nvGraphicFramePr>
            <p:cNvPr id="17" name="Shape 112"/>
            <p:cNvGraphicFramePr/>
            <p:nvPr>
              <p:extLst>
                <p:ext uri="{D42A27DB-BD31-4B8C-83A1-F6EECF244321}">
                  <p14:modId xmlns:p14="http://schemas.microsoft.com/office/powerpoint/2010/main" val="1773014680"/>
                </p:ext>
              </p:extLst>
            </p:nvPr>
          </p:nvGraphicFramePr>
          <p:xfrm>
            <a:off x="2089910" y="2435520"/>
            <a:ext cx="14219371" cy="3078732"/>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567023">
                  <a:tc>
                    <a:txBody>
                      <a:bodyPr/>
                      <a:lstStyle/>
                      <a:p>
                        <a:pPr lvl="0" algn="ctr" rtl="0">
                          <a:spcBef>
                            <a:spcPts val="0"/>
                          </a:spcBef>
                          <a:buNone/>
                        </a:pPr>
                        <a:endParaRPr sz="1900" b="1">
                          <a:latin typeface="News Cycle"/>
                          <a:ea typeface="News Cycle"/>
                          <a:cs typeface="News Cycle"/>
                          <a:sym typeface="News Cycle"/>
                        </a:endParaRPr>
                      </a:p>
                    </a:txBody>
                    <a:tcPr marL="38100" marR="38100" marT="25400" marB="25400" anchor="ctr">
                      <a:solidFill>
                        <a:srgbClr val="FFFFFF"/>
                      </a:solidFill>
                    </a:tcPr>
                  </a:tc>
                  <a:tc>
                    <a:txBody>
                      <a:bodyPr/>
                      <a:lstStyle/>
                      <a:p>
                        <a:pPr lvl="0" algn="ctr" rtl="0">
                          <a:spcBef>
                            <a:spcPts val="0"/>
                          </a:spcBef>
                          <a:buNone/>
                        </a:pPr>
                        <a:r>
                          <a:rPr lang="en-US" sz="2400">
                            <a:solidFill>
                              <a:srgbClr val="666666"/>
                            </a:solidFill>
                          </a:rPr>
                          <a:t>$4</a:t>
                        </a:r>
                        <a:endParaRPr lang="en" sz="2400">
                          <a:solidFill>
                            <a:srgbClr val="666666"/>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endParaRPr lang="en" sz="2400">
                          <a:solidFill>
                            <a:srgbClr val="6AA84F"/>
                          </a:solidFill>
                        </a:endParaRPr>
                      </a:p>
                    </a:txBody>
                    <a:tcPr marL="38100" marR="38100" marT="25400" marB="25400" anchor="ctr">
                      <a:solidFill>
                        <a:srgbClr val="FFFFF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FFFFFF"/>
                      </a:solidFill>
                    </a:tcPr>
                  </a:tc>
                  <a:extLst>
                    <a:ext uri="{0D108BD9-81ED-4DB2-BD59-A6C34878D82A}">
                      <a16:rowId xmlns:a16="http://schemas.microsoft.com/office/drawing/2014/main" val="10005"/>
                    </a:ext>
                  </a:extLst>
                </a:tr>
                <a:tr h="403100">
                  <a:tc>
                    <a:txBody>
                      <a:bodyPr/>
                      <a:lstStyle/>
                      <a:p>
                        <a:pPr lvl="0" algn="ctr">
                          <a:spcBef>
                            <a:spcPts val="0"/>
                          </a:spcBef>
                          <a:buNone/>
                        </a:pPr>
                        <a:r>
                          <a:rPr lang="en-US" sz="1900" b="1" spc="600">
                            <a:latin typeface="Agency FB"/>
                          </a:rPr>
                          <a:t>CureDAO</a:t>
                        </a:r>
                        <a:endParaRPr b="1" spc="60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pic>
          <p:nvPicPr>
            <p:cNvPr id="31" name="Picture 30" descr="validic-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7721" y="4465740"/>
              <a:ext cx="2458453" cy="418079"/>
            </a:xfrm>
            <a:prstGeom prst="rect">
              <a:avLst/>
            </a:prstGeom>
          </p:spPr>
        </p:pic>
        <p:pic>
          <p:nvPicPr>
            <p:cNvPr id="32" name="Picture 31" descr="human_api_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7721" y="3854435"/>
              <a:ext cx="2059620" cy="398952"/>
            </a:xfrm>
            <a:prstGeom prst="rect">
              <a:avLst/>
            </a:prstGeom>
          </p:spPr>
        </p:pic>
      </p:grpSp>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992427" y="4335334"/>
            <a:ext cx="5173115"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1233543" y="195807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1233543" y="4304556"/>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992427" y="1958078"/>
            <a:ext cx="5173115"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a:latin typeface="Abadi" panose="020B0604020104020204" pitchFamily="34" charset="0"/>
              </a:rPr>
              <a:t>Roadmap</a:t>
            </a:r>
            <a:endParaRPr lang="en-US">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726217" y="646344"/>
            <a:ext cx="10484528" cy="1180730"/>
          </a:xfrm>
          <a:prstGeom prst="rect">
            <a:avLst/>
          </a:prstGeom>
          <a:solidFill>
            <a:srgbClr val="E6AB4E"/>
          </a:solidFill>
          <a:ln>
            <a:solidFill>
              <a:srgbClr val="E6AB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08014" y="513434"/>
            <a:ext cx="10775972" cy="1569660"/>
          </a:xfrm>
          <a:prstGeom prst="rect">
            <a:avLst/>
          </a:prstGeom>
          <a:noFill/>
        </p:spPr>
        <p:txBody>
          <a:bodyPr wrap="square" rtlCol="0">
            <a:spAutoFit/>
          </a:bodyPr>
          <a:lstStyle/>
          <a:p>
            <a:pPr algn="ctr"/>
            <a:r>
              <a:rPr lang="en-US" sz="4800">
                <a:solidFill>
                  <a:srgbClr val="EBEAE7"/>
                </a:solidFill>
                <a:latin typeface="+mj-lt"/>
              </a:rPr>
              <a:t>WHY THE CURRENT SYSTEM OF RESEARCH AND TREATMENT IS FAILING</a:t>
            </a:r>
          </a:p>
        </p:txBody>
      </p:sp>
      <p:sp>
        <p:nvSpPr>
          <p:cNvPr id="7" name="Rectangle 6"/>
          <p:cNvSpPr/>
          <p:nvPr/>
        </p:nvSpPr>
        <p:spPr>
          <a:xfrm>
            <a:off x="4339389" y="4350358"/>
            <a:ext cx="3513221" cy="2084389"/>
          </a:xfrm>
          <a:prstGeom prst="rect">
            <a:avLst/>
          </a:prstGeom>
          <a:solidFill>
            <a:srgbClr val="E5CA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COST OF RESEARCH</a:t>
            </a:r>
          </a:p>
          <a:p>
            <a:pPr algn="ctr"/>
            <a:r>
              <a:rPr lang="en-US" sz="2400">
                <a:solidFill>
                  <a:schemeClr val="tx1">
                    <a:lumMod val="75000"/>
                    <a:lumOff val="25000"/>
                  </a:schemeClr>
                </a:solidFill>
                <a:latin typeface="+mj-lt"/>
              </a:rPr>
              <a:t>It costs over $1 billion to bring a drug to market. Clinical trials cost as much as $48k per subject.</a:t>
            </a:r>
          </a:p>
          <a:p>
            <a:pPr algn="ctr"/>
            <a:endParaRPr lang="en-US"/>
          </a:p>
        </p:txBody>
      </p:sp>
      <p:sp>
        <p:nvSpPr>
          <p:cNvPr id="8" name="Oval 7"/>
          <p:cNvSpPr/>
          <p:nvPr/>
        </p:nvSpPr>
        <p:spPr>
          <a:xfrm>
            <a:off x="5457523" y="2596528"/>
            <a:ext cx="1309037" cy="1253577"/>
          </a:xfrm>
          <a:prstGeom prst="ellipse">
            <a:avLst/>
          </a:prstGeom>
          <a:solidFill>
            <a:srgbClr val="E3A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a:solidFill>
                  <a:srgbClr val="EAEAEC"/>
                </a:solidFill>
                <a:latin typeface="Adobe Garamond Pro Bold" panose="02020702060506020403" pitchFamily="18" charset="0"/>
              </a:rPr>
              <a:t>$</a:t>
            </a:r>
          </a:p>
        </p:txBody>
      </p:sp>
      <p:sp>
        <p:nvSpPr>
          <p:cNvPr id="9" name="Rectangle 8"/>
          <p:cNvSpPr/>
          <p:nvPr/>
        </p:nvSpPr>
        <p:spPr>
          <a:xfrm>
            <a:off x="8017844" y="4325297"/>
            <a:ext cx="3466142" cy="2109450"/>
          </a:xfrm>
          <a:prstGeom prst="rect">
            <a:avLst/>
          </a:prstGeom>
          <a:solidFill>
            <a:srgbClr val="E9B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LIMITS OF MIND</a:t>
            </a:r>
          </a:p>
          <a:p>
            <a:pPr algn="ctr"/>
            <a:r>
              <a:rPr lang="en-US" sz="2100">
                <a:solidFill>
                  <a:schemeClr val="tx1">
                    <a:lumMod val="75000"/>
                    <a:lumOff val="25000"/>
                  </a:schemeClr>
                </a:solidFill>
                <a:latin typeface="+mj-lt"/>
              </a:rPr>
              <a:t>No doctor’s brain can process all data regarding a patient’s symptoms and influencing factors.</a:t>
            </a:r>
          </a:p>
          <a:p>
            <a:pPr algn="ctr"/>
            <a:endParaRPr lang="en-US" sz="3200"/>
          </a:p>
        </p:txBody>
      </p:sp>
    </p:spTree>
    <p:extLst>
      <p:ext uri="{BB962C8B-B14F-4D97-AF65-F5344CB8AC3E}">
        <p14:creationId xmlns:p14="http://schemas.microsoft.com/office/powerpoint/2010/main" val="1228730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931"/>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20563266" flipH="1">
            <a:off x="6730024" y="3269474"/>
            <a:ext cx="2308371" cy="1123515"/>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EAEAEA"/>
                </a:solidFill>
                <a:latin typeface="Nexa Light" panose="02000000000000000000" pitchFamily="50" charset="0"/>
              </a:rPr>
              <a:t>Arthritis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795615" y="2110588"/>
            <a:ext cx="1771257" cy="1530909"/>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80035" y="5293131"/>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
        <p:nvSpPr>
          <p:cNvPr id="15" name="Right Arrow 1">
            <a:extLst>
              <a:ext uri="{FF2B5EF4-FFF2-40B4-BE49-F238E27FC236}">
                <a16:creationId xmlns:a16="http://schemas.microsoft.com/office/drawing/2014/main" id="{82D77A47-CE04-48A1-ABC7-04A096BA7B61}"/>
              </a:ext>
            </a:extLst>
          </p:cNvPr>
          <p:cNvSpPr/>
          <p:nvPr/>
        </p:nvSpPr>
        <p:spPr>
          <a:xfrm rot="482657" flipH="1">
            <a:off x="6725022" y="4821762"/>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28413" y="3429000"/>
            <a:ext cx="2815772" cy="2246769"/>
          </a:xfrm>
          <a:prstGeom prst="rect">
            <a:avLst/>
          </a:prstGeom>
          <a:noFill/>
        </p:spPr>
        <p:txBody>
          <a:bodyPr wrap="square" rtlCol="0">
            <a:spAutoFit/>
          </a:bodyPr>
          <a:lstStyle/>
          <a:p>
            <a:pPr algn="ctr"/>
            <a:r>
              <a:rPr lang="en-US" sz="2800">
                <a:solidFill>
                  <a:srgbClr val="EAEAEA"/>
                </a:solidFill>
                <a:latin typeface="Nexa Light" panose="02000000000000000000" pitchFamily="50" charset="0"/>
              </a:rPr>
              <a:t>Collect non-automated data on symptoms and all potential factors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a:solidFill>
                  <a:srgbClr val="EAEAEA"/>
                </a:solidFill>
                <a:latin typeface="Nexa Bold"/>
              </a:rPr>
              <a:t>Data Collection</a:t>
            </a:r>
            <a:endParaRPr lang="en-US" sz="480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spTree>
    <p:extLst>
      <p:ext uri="{BB962C8B-B14F-4D97-AF65-F5344CB8AC3E}">
        <p14:creationId xmlns:p14="http://schemas.microsoft.com/office/powerpoint/2010/main" val="30870708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atin typeface="Abadi" panose="020B0604020104020204" pitchFamily="34" charset="0"/>
              </a:rPr>
              <a:t>Data Analysis</a:t>
            </a:r>
          </a:p>
        </p:txBody>
      </p:sp>
    </p:spTree>
    <p:custDataLst>
      <p:tags r:id="rId1"/>
    </p:custDataLst>
    <p:extLst>
      <p:ext uri="{BB962C8B-B14F-4D97-AF65-F5344CB8AC3E}">
        <p14:creationId xmlns:p14="http://schemas.microsoft.com/office/powerpoint/2010/main" val="4185397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30"/>
            <a:ext cx="12192000" cy="6846739"/>
          </a:xfrm>
          <a:prstGeom prst="rect">
            <a:avLst/>
          </a:prstGeom>
        </p:spPr>
      </p:pic>
      <p:sp>
        <p:nvSpPr>
          <p:cNvPr id="3" name="TextBox 2"/>
          <p:cNvSpPr txBox="1"/>
          <p:nvPr/>
        </p:nvSpPr>
        <p:spPr>
          <a:xfrm>
            <a:off x="2528328" y="633714"/>
            <a:ext cx="6774397" cy="1323439"/>
          </a:xfrm>
          <a:prstGeom prst="rect">
            <a:avLst/>
          </a:prstGeom>
          <a:noFill/>
        </p:spPr>
        <p:txBody>
          <a:bodyPr wrap="square" rtlCol="0">
            <a:spAutoFit/>
          </a:bodyPr>
          <a:lstStyle/>
          <a:p>
            <a:pPr algn="ctr"/>
            <a:r>
              <a:rPr lang="en-US" sz="8000">
                <a:solidFill>
                  <a:srgbClr val="EAEAEA"/>
                </a:solidFill>
                <a:latin typeface="Nexa Light" panose="02000000000000000000" pitchFamily="50" charset="0"/>
              </a:rPr>
              <a:t>DISCOVERIES</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3138" y="3089709"/>
            <a:ext cx="3134577" cy="3134577"/>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7017" y="3089709"/>
            <a:ext cx="3285640" cy="31345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183" y="3106142"/>
            <a:ext cx="3118144" cy="311814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56025" y="2256508"/>
            <a:ext cx="3238460" cy="646331"/>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Shared Cause</a:t>
            </a:r>
          </a:p>
        </p:txBody>
      </p:sp>
      <p:sp>
        <p:nvSpPr>
          <p:cNvPr id="8" name="TextBox 7"/>
          <p:cNvSpPr txBox="1"/>
          <p:nvPr/>
        </p:nvSpPr>
        <p:spPr>
          <a:xfrm>
            <a:off x="4527175" y="2315860"/>
            <a:ext cx="3238460" cy="584775"/>
          </a:xfrm>
          <a:prstGeom prst="rect">
            <a:avLst/>
          </a:prstGeom>
          <a:noFill/>
        </p:spPr>
        <p:txBody>
          <a:bodyPr wrap="square" rtlCol="0" anchor="ctr">
            <a:spAutoFit/>
          </a:bodyPr>
          <a:lstStyle/>
          <a:p>
            <a:pPr algn="ctr"/>
            <a:r>
              <a:rPr lang="en-US" sz="3200">
                <a:solidFill>
                  <a:srgbClr val="EAEAEA"/>
                </a:solidFill>
                <a:latin typeface="Nexa Light" panose="02000000000000000000" pitchFamily="50" charset="0"/>
              </a:rPr>
              <a:t>Anti-Inflammatory</a:t>
            </a:r>
          </a:p>
        </p:txBody>
      </p:sp>
      <p:sp>
        <p:nvSpPr>
          <p:cNvPr id="9" name="TextBox 8"/>
          <p:cNvSpPr txBox="1"/>
          <p:nvPr/>
        </p:nvSpPr>
        <p:spPr>
          <a:xfrm>
            <a:off x="8276041" y="2287286"/>
            <a:ext cx="3238460" cy="584775"/>
          </a:xfrm>
          <a:prstGeom prst="rect">
            <a:avLst/>
          </a:prstGeom>
          <a:noFill/>
        </p:spPr>
        <p:txBody>
          <a:bodyPr wrap="square" rtlCol="0" anchor="ctr">
            <a:spAutoFit/>
          </a:bodyPr>
          <a:lstStyle/>
          <a:p>
            <a:pPr algn="ctr"/>
            <a:r>
              <a:rPr lang="en-US" sz="3200">
                <a:solidFill>
                  <a:srgbClr val="EAEAEA"/>
                </a:solidFill>
                <a:latin typeface="Nexa Light" panose="02000000000000000000" pitchFamily="50" charset="0"/>
              </a:rPr>
              <a:t>Pro-Inflammatory</a:t>
            </a: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5471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708801" y="854485"/>
            <a:ext cx="6774397" cy="923330"/>
          </a:xfrm>
          <a:prstGeom prst="rect">
            <a:avLst/>
          </a:prstGeom>
          <a:noFill/>
        </p:spPr>
        <p:txBody>
          <a:bodyPr wrap="square" rtlCol="0">
            <a:spAutoFit/>
          </a:bodyPr>
          <a:lstStyle/>
          <a:p>
            <a:pPr algn="ctr"/>
            <a:r>
              <a:rPr lang="en-US" sz="5400">
                <a:solidFill>
                  <a:srgbClr val="EAEAEA"/>
                </a:solidFill>
                <a:latin typeface="Nexa Bold" panose="02000000000000000000" pitchFamily="50" charset="0"/>
              </a:rPr>
              <a:t>Self-Quantification</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5774" y="2263106"/>
            <a:ext cx="5478669" cy="4103222"/>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5726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42360391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C675-AC3D-4BDB-9B89-258AF98ECDA3}"/>
              </a:ext>
            </a:extLst>
          </p:cNvPr>
          <p:cNvSpPr>
            <a:spLocks noGrp="1"/>
          </p:cNvSpPr>
          <p:nvPr>
            <p:ph type="title"/>
          </p:nvPr>
        </p:nvSpPr>
        <p:spPr>
          <a:xfrm>
            <a:off x="457200" y="594359"/>
            <a:ext cx="3200400" cy="1621303"/>
          </a:xfrm>
        </p:spPr>
        <p:txBody>
          <a:bodyPr>
            <a:normAutofit fontScale="90000"/>
          </a:bodyPr>
          <a:lstStyle/>
          <a:p>
            <a:r>
              <a:rPr lang="en-US" sz="6000"/>
              <a:t>Business Model</a:t>
            </a:r>
          </a:p>
        </p:txBody>
      </p:sp>
      <p:sp>
        <p:nvSpPr>
          <p:cNvPr id="4" name="Text Placeholder 3">
            <a:extLst>
              <a:ext uri="{FF2B5EF4-FFF2-40B4-BE49-F238E27FC236}">
                <a16:creationId xmlns:a16="http://schemas.microsoft.com/office/drawing/2014/main" id="{046FC8EC-2231-46A8-B547-5D167A10603E}"/>
              </a:ext>
            </a:extLst>
          </p:cNvPr>
          <p:cNvSpPr>
            <a:spLocks noGrp="1"/>
          </p:cNvSpPr>
          <p:nvPr>
            <p:ph type="body" sz="half" idx="2"/>
          </p:nvPr>
        </p:nvSpPr>
        <p:spPr>
          <a:xfrm>
            <a:off x="457200" y="2468880"/>
            <a:ext cx="3200400" cy="3379124"/>
          </a:xfrm>
        </p:spPr>
        <p:txBody>
          <a:bodyPr>
            <a:normAutofit/>
          </a:bodyPr>
          <a:lstStyle/>
          <a:p>
            <a:pPr>
              <a:lnSpc>
                <a:spcPct val="110000"/>
              </a:lnSpc>
            </a:pPr>
            <a:r>
              <a:rPr lang="en-US" sz="2800"/>
              <a:t>Collaborate with the 350,000 existing health apps and platforms to increase value for their users. </a:t>
            </a:r>
          </a:p>
        </p:txBody>
      </p:sp>
      <p:pic>
        <p:nvPicPr>
          <p:cNvPr id="5" name="Picture 4">
            <a:extLst>
              <a:ext uri="{FF2B5EF4-FFF2-40B4-BE49-F238E27FC236}">
                <a16:creationId xmlns:a16="http://schemas.microsoft.com/office/drawing/2014/main" id="{74882BD9-BD9E-4CED-B210-740F83BABF8D}"/>
              </a:ext>
            </a:extLst>
          </p:cNvPr>
          <p:cNvPicPr>
            <a:picLocks noChangeAspect="1"/>
          </p:cNvPicPr>
          <p:nvPr/>
        </p:nvPicPr>
        <p:blipFill rotWithShape="1">
          <a:blip r:embed="rId3"/>
          <a:srcRect t="13357" b="6265"/>
          <a:stretch/>
        </p:blipFill>
        <p:spPr>
          <a:xfrm>
            <a:off x="5873981" y="233233"/>
            <a:ext cx="4911601" cy="2990494"/>
          </a:xfrm>
          <a:prstGeom prst="rect">
            <a:avLst/>
          </a:prstGeom>
        </p:spPr>
      </p:pic>
      <p:pic>
        <p:nvPicPr>
          <p:cNvPr id="6" name="Picture 5">
            <a:extLst>
              <a:ext uri="{FF2B5EF4-FFF2-40B4-BE49-F238E27FC236}">
                <a16:creationId xmlns:a16="http://schemas.microsoft.com/office/drawing/2014/main" id="{8BA1CF8E-6F4D-4F4E-A6D8-E79892EAD92C}"/>
              </a:ext>
            </a:extLst>
          </p:cNvPr>
          <p:cNvPicPr>
            <a:picLocks noChangeAspect="1"/>
          </p:cNvPicPr>
          <p:nvPr/>
        </p:nvPicPr>
        <p:blipFill rotWithShape="1">
          <a:blip r:embed="rId4"/>
          <a:srcRect r="4634"/>
          <a:stretch/>
        </p:blipFill>
        <p:spPr>
          <a:xfrm>
            <a:off x="5833435" y="3429000"/>
            <a:ext cx="4911602" cy="3313876"/>
          </a:xfrm>
          <a:prstGeom prst="rect">
            <a:avLst/>
          </a:prstGeom>
        </p:spPr>
      </p:pic>
    </p:spTree>
    <p:extLst>
      <p:ext uri="{BB962C8B-B14F-4D97-AF65-F5344CB8AC3E}">
        <p14:creationId xmlns:p14="http://schemas.microsoft.com/office/powerpoint/2010/main" val="2061943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latin typeface="Abadi Extra Light" panose="020B0204020104020204" pitchFamily="34" charset="0"/>
              </a:rPr>
              <a:t>We’ve wasted </a:t>
            </a:r>
            <a:r>
              <a:rPr lang="en-US" sz="3600" b="1">
                <a:latin typeface="Abadi Extra Light" panose="020B0204020104020204" pitchFamily="34" charset="0"/>
              </a:rPr>
              <a:t>$157 billion </a:t>
            </a:r>
            <a:r>
              <a:rPr lang="en-US" sz="3600">
                <a:latin typeface="Abadi Extra Light" panose="020B0204020104020204" pitchFamily="34" charset="0"/>
              </a:rPr>
              <a:t>paying over </a:t>
            </a:r>
            <a:r>
              <a:rPr lang="en-US" sz="3600" b="1">
                <a:latin typeface="Abadi Extra Light" panose="020B0204020104020204" pitchFamily="34" charset="0"/>
              </a:rPr>
              <a:t>350,000</a:t>
            </a:r>
            <a:r>
              <a:rPr lang="en-US" sz="360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0.5|40.8|26.4|14.1|7.3"/>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1.5|1.1|3.7"/>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176</TotalTime>
  <Words>4002</Words>
  <Application>Microsoft Office PowerPoint</Application>
  <PresentationFormat>Widescreen</PresentationFormat>
  <Paragraphs>362</Paragraphs>
  <Slides>54</Slides>
  <Notes>32</Notes>
  <HiddenSlides>0</HiddenSlides>
  <MMClips>3</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54</vt:i4>
      </vt:variant>
    </vt:vector>
  </HeadingPairs>
  <TitlesOfParts>
    <vt:vector size="72" baseType="lpstr">
      <vt:lpstr>Abadi</vt:lpstr>
      <vt:lpstr>Abadi Extra Light</vt:lpstr>
      <vt:lpstr>Adobe Garamond Pro Bold</vt:lpstr>
      <vt:lpstr>Agency FB</vt:lpstr>
      <vt:lpstr>-apple-system</vt:lpstr>
      <vt:lpstr>Arial</vt:lpstr>
      <vt:lpstr>Calibri</vt:lpstr>
      <vt:lpstr>Calibri Light</vt:lpstr>
      <vt:lpstr>mokoto glitch</vt:lpstr>
      <vt:lpstr>News Cycle</vt:lpstr>
      <vt:lpstr>Nexa Bold</vt:lpstr>
      <vt:lpstr>Nexa Light</vt:lpstr>
      <vt:lpstr>roboto</vt:lpstr>
      <vt:lpstr>Rockwell</vt:lpstr>
      <vt:lpstr>Segoe UI Semibold</vt:lpstr>
      <vt:lpstr>var(--jp-code-font-family)</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vt:lpstr>
      <vt:lpstr>Study Generation Plugins</vt:lpstr>
      <vt:lpstr>Decision-Support Notification Plugins</vt:lpstr>
      <vt:lpstr>PowerPoint Presentation</vt:lpstr>
      <vt:lpstr>PowerPoint Presentation</vt:lpstr>
      <vt:lpstr>PowerPoint Presentation</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1</cp:revision>
  <dcterms:created xsi:type="dcterms:W3CDTF">2020-07-30T18:30:49Z</dcterms:created>
  <dcterms:modified xsi:type="dcterms:W3CDTF">2022-02-07T16:46:37Z</dcterms:modified>
</cp:coreProperties>
</file>